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79" r:id="rId4"/>
    <p:sldId id="280" r:id="rId5"/>
    <p:sldId id="281" r:id="rId6"/>
    <p:sldId id="278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9" userDrawn="1">
          <p15:clr>
            <a:srgbClr val="A4A3A4"/>
          </p15:clr>
        </p15:guide>
        <p15:guide id="2" pos="28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879"/>
    <a:srgbClr val="215EA0"/>
    <a:srgbClr val="DFEBF7"/>
    <a:srgbClr val="225FA3"/>
    <a:srgbClr val="F0F9F9"/>
    <a:srgbClr val="215DA0"/>
    <a:srgbClr val="4E7FBC"/>
    <a:srgbClr val="4976C2"/>
    <a:srgbClr val="EB7A24"/>
    <a:srgbClr val="469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35" d="100"/>
          <a:sy n="135" d="100"/>
        </p:scale>
        <p:origin x="534" y="114"/>
      </p:cViewPr>
      <p:guideLst>
        <p:guide orient="horz" pos="1669"/>
        <p:guide pos="28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C8F0F-E46B-4C0C-BF5E-0053209C2EC0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AF9C0-0D9D-4C9D-9B73-41F5F21CCD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F9C0-0D9D-4C9D-9B73-41F5F21CCD8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F9C0-0D9D-4C9D-9B73-41F5F21CCD8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F9C0-0D9D-4C9D-9B73-41F5F21CCD8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F9C0-0D9D-4C9D-9B73-41F5F21CCD8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F9C0-0D9D-4C9D-9B73-41F5F21CCD8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F9C0-0D9D-4C9D-9B73-41F5F21CCD8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8445" cy="5144770"/>
          </a:xfrm>
          <a:prstGeom prst="rect">
            <a:avLst/>
          </a:prstGeom>
          <a:solidFill>
            <a:srgbClr val="DF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VCG211279158749"/>
          <p:cNvPicPr>
            <a:picLocks noChangeAspect="1"/>
          </p:cNvPicPr>
          <p:nvPr userDrawn="1"/>
        </p:nvPicPr>
        <p:blipFill>
          <a:blip r:embed="rId8"/>
          <a:srcRect t="2647" r="11841"/>
          <a:stretch>
            <a:fillRect/>
          </a:stretch>
        </p:blipFill>
        <p:spPr>
          <a:xfrm>
            <a:off x="5646420" y="2541270"/>
            <a:ext cx="3502025" cy="2602865"/>
          </a:xfrm>
          <a:prstGeom prst="rect">
            <a:avLst/>
          </a:prstGeom>
        </p:spPr>
      </p:pic>
      <p:sp>
        <p:nvSpPr>
          <p:cNvPr id="74" name="任意多边形: 形状 73"/>
          <p:cNvSpPr/>
          <p:nvPr userDrawn="1">
            <p:custDataLst>
              <p:tags r:id="rId1"/>
            </p:custDataLst>
          </p:nvPr>
        </p:nvSpPr>
        <p:spPr>
          <a:xfrm>
            <a:off x="4054475" y="0"/>
            <a:ext cx="5090795" cy="2823210"/>
          </a:xfrm>
          <a:custGeom>
            <a:avLst/>
            <a:gdLst>
              <a:gd name="connsiteX0" fmla="*/ 0 w 8247254"/>
              <a:gd name="connsiteY0" fmla="*/ 0 h 4834793"/>
              <a:gd name="connsiteX1" fmla="*/ 8247254 w 8247254"/>
              <a:gd name="connsiteY1" fmla="*/ 0 h 4834793"/>
              <a:gd name="connsiteX2" fmla="*/ 8247254 w 8247254"/>
              <a:gd name="connsiteY2" fmla="*/ 4834793 h 4834793"/>
              <a:gd name="connsiteX3" fmla="*/ 8181895 w 8247254"/>
              <a:gd name="connsiteY3" fmla="*/ 4719005 h 4834793"/>
              <a:gd name="connsiteX4" fmla="*/ 7637654 w 8247254"/>
              <a:gd name="connsiteY4" fmla="*/ 4252686 h 4834793"/>
              <a:gd name="connsiteX5" fmla="*/ 3878454 w 8247254"/>
              <a:gd name="connsiteY5" fmla="*/ 3802743 h 4834793"/>
              <a:gd name="connsiteX6" fmla="*/ 2383483 w 8247254"/>
              <a:gd name="connsiteY6" fmla="*/ 1320800 h 4834793"/>
              <a:gd name="connsiteX7" fmla="*/ 424054 w 8247254"/>
              <a:gd name="connsiteY7" fmla="*/ 1349829 h 4834793"/>
              <a:gd name="connsiteX8" fmla="*/ 8186 w 8247254"/>
              <a:gd name="connsiteY8" fmla="*/ 177404 h 483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7254" h="4834793">
                <a:moveTo>
                  <a:pt x="0" y="0"/>
                </a:moveTo>
                <a:lnTo>
                  <a:pt x="8247254" y="0"/>
                </a:lnTo>
                <a:lnTo>
                  <a:pt x="8247254" y="4834793"/>
                </a:lnTo>
                <a:lnTo>
                  <a:pt x="8181895" y="4719005"/>
                </a:lnTo>
                <a:cubicBezTo>
                  <a:pt x="8056262" y="4514104"/>
                  <a:pt x="7883338" y="4323746"/>
                  <a:pt x="7637654" y="4252686"/>
                </a:cubicBezTo>
                <a:cubicBezTo>
                  <a:pt x="6851464" y="4025296"/>
                  <a:pt x="4754149" y="4291391"/>
                  <a:pt x="3878454" y="3802743"/>
                </a:cubicBezTo>
                <a:cubicBezTo>
                  <a:pt x="3002759" y="3314095"/>
                  <a:pt x="2959216" y="1729619"/>
                  <a:pt x="2383483" y="1320800"/>
                </a:cubicBezTo>
                <a:cubicBezTo>
                  <a:pt x="1807750" y="911981"/>
                  <a:pt x="823197" y="1628019"/>
                  <a:pt x="424054" y="1349829"/>
                </a:cubicBezTo>
                <a:cubicBezTo>
                  <a:pt x="124697" y="1141187"/>
                  <a:pt x="39652" y="689656"/>
                  <a:pt x="8186" y="177404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>
            <a:noFill/>
          </a:ln>
          <a:effectLst>
            <a:outerShdw blurRad="266700" dist="254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66" name="任意多边形: 形状 65"/>
          <p:cNvSpPr/>
          <p:nvPr userDrawn="1">
            <p:custDataLst>
              <p:tags r:id="rId2"/>
            </p:custDataLst>
          </p:nvPr>
        </p:nvSpPr>
        <p:spPr>
          <a:xfrm>
            <a:off x="4511040" y="0"/>
            <a:ext cx="4631690" cy="2099310"/>
          </a:xfrm>
          <a:custGeom>
            <a:avLst/>
            <a:gdLst>
              <a:gd name="connsiteX0" fmla="*/ 0 w 7504444"/>
              <a:gd name="connsiteY0" fmla="*/ 0 h 3400759"/>
              <a:gd name="connsiteX1" fmla="*/ 7504444 w 7504444"/>
              <a:gd name="connsiteY1" fmla="*/ 0 h 3400759"/>
              <a:gd name="connsiteX2" fmla="*/ 7504444 w 7504444"/>
              <a:gd name="connsiteY2" fmla="*/ 3400759 h 3400759"/>
              <a:gd name="connsiteX3" fmla="*/ 7502644 w 7504444"/>
              <a:gd name="connsiteY3" fmla="*/ 3397831 h 3400759"/>
              <a:gd name="connsiteX4" fmla="*/ 7098044 w 7504444"/>
              <a:gd name="connsiteY4" fmla="*/ 2917371 h 3400759"/>
              <a:gd name="connsiteX5" fmla="*/ 5762730 w 7504444"/>
              <a:gd name="connsiteY5" fmla="*/ 2656114 h 3400759"/>
              <a:gd name="connsiteX6" fmla="*/ 4253244 w 7504444"/>
              <a:gd name="connsiteY6" fmla="*/ 3135086 h 3400759"/>
              <a:gd name="connsiteX7" fmla="*/ 3005015 w 7504444"/>
              <a:gd name="connsiteY7" fmla="*/ 2569029 h 3400759"/>
              <a:gd name="connsiteX8" fmla="*/ 1930958 w 7504444"/>
              <a:gd name="connsiteY8" fmla="*/ 725714 h 3400759"/>
              <a:gd name="connsiteX9" fmla="*/ 66461 w 7504444"/>
              <a:gd name="connsiteY9" fmla="*/ 16158 h 340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4444" h="3400759">
                <a:moveTo>
                  <a:pt x="0" y="0"/>
                </a:moveTo>
                <a:lnTo>
                  <a:pt x="7504444" y="0"/>
                </a:lnTo>
                <a:lnTo>
                  <a:pt x="7504444" y="3400759"/>
                </a:lnTo>
                <a:lnTo>
                  <a:pt x="7502644" y="3397831"/>
                </a:lnTo>
                <a:cubicBezTo>
                  <a:pt x="7375516" y="3193030"/>
                  <a:pt x="7235930" y="2986314"/>
                  <a:pt x="7098044" y="2917371"/>
                </a:cubicBezTo>
                <a:cubicBezTo>
                  <a:pt x="6730349" y="2733523"/>
                  <a:pt x="6236863" y="2619828"/>
                  <a:pt x="5762730" y="2656114"/>
                </a:cubicBezTo>
                <a:cubicBezTo>
                  <a:pt x="5288597" y="2692400"/>
                  <a:pt x="4712863" y="3149600"/>
                  <a:pt x="4253244" y="3135086"/>
                </a:cubicBezTo>
                <a:cubicBezTo>
                  <a:pt x="3793625" y="3120572"/>
                  <a:pt x="3392063" y="2970591"/>
                  <a:pt x="3005015" y="2569029"/>
                </a:cubicBezTo>
                <a:cubicBezTo>
                  <a:pt x="2617967" y="2167467"/>
                  <a:pt x="2654253" y="1204685"/>
                  <a:pt x="1930958" y="725714"/>
                </a:cubicBezTo>
                <a:cubicBezTo>
                  <a:pt x="1478899" y="426357"/>
                  <a:pt x="812810" y="206375"/>
                  <a:pt x="66461" y="16158"/>
                </a:cubicBezTo>
                <a:close/>
              </a:path>
            </a:pathLst>
          </a:custGeom>
          <a:solidFill>
            <a:srgbClr val="225FA3"/>
          </a:solidFill>
          <a:ln>
            <a:noFill/>
          </a:ln>
          <a:effectLst>
            <a:outerShdw blurRad="76200" dir="2700000" sx="103000" sy="103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71" name="任意多边形: 形状 70"/>
          <p:cNvSpPr/>
          <p:nvPr userDrawn="1">
            <p:custDataLst>
              <p:tags r:id="rId3"/>
            </p:custDataLst>
          </p:nvPr>
        </p:nvSpPr>
        <p:spPr>
          <a:xfrm>
            <a:off x="4511040" y="0"/>
            <a:ext cx="4632960" cy="1558925"/>
          </a:xfrm>
          <a:custGeom>
            <a:avLst/>
            <a:gdLst>
              <a:gd name="connsiteX0" fmla="*/ 0 w 7402170"/>
              <a:gd name="connsiteY0" fmla="*/ 0 h 2525486"/>
              <a:gd name="connsiteX1" fmla="*/ 7402170 w 7402170"/>
              <a:gd name="connsiteY1" fmla="*/ 0 h 2525486"/>
              <a:gd name="connsiteX2" fmla="*/ 7402170 w 7402170"/>
              <a:gd name="connsiteY2" fmla="*/ 698763 h 2525486"/>
              <a:gd name="connsiteX3" fmla="*/ 7319060 w 7402170"/>
              <a:gd name="connsiteY3" fmla="*/ 815937 h 2525486"/>
              <a:gd name="connsiteX4" fmla="*/ 7191221 w 7402170"/>
              <a:gd name="connsiteY4" fmla="*/ 996203 h 2525486"/>
              <a:gd name="connsiteX5" fmla="*/ 6117190 w 7402170"/>
              <a:gd name="connsiteY5" fmla="*/ 2007973 h 2525486"/>
              <a:gd name="connsiteX6" fmla="*/ 4685146 w 7402170"/>
              <a:gd name="connsiteY6" fmla="*/ 2521641 h 2525486"/>
              <a:gd name="connsiteX7" fmla="*/ 3237538 w 7402170"/>
              <a:gd name="connsiteY7" fmla="*/ 2163630 h 2525486"/>
              <a:gd name="connsiteX8" fmla="*/ 2085678 w 7402170"/>
              <a:gd name="connsiteY8" fmla="*/ 840547 h 2525486"/>
              <a:gd name="connsiteX9" fmla="*/ 371568 w 7402170"/>
              <a:gd name="connsiteY9" fmla="*/ 117290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02170" h="2525486">
                <a:moveTo>
                  <a:pt x="0" y="0"/>
                </a:moveTo>
                <a:lnTo>
                  <a:pt x="7402170" y="0"/>
                </a:lnTo>
                <a:lnTo>
                  <a:pt x="7402170" y="698763"/>
                </a:lnTo>
                <a:lnTo>
                  <a:pt x="7319060" y="815937"/>
                </a:lnTo>
                <a:cubicBezTo>
                  <a:pt x="7272292" y="881326"/>
                  <a:pt x="7228838" y="942048"/>
                  <a:pt x="7191221" y="996203"/>
                </a:cubicBezTo>
                <a:cubicBezTo>
                  <a:pt x="6890286" y="1429448"/>
                  <a:pt x="6534870" y="1753734"/>
                  <a:pt x="6117190" y="2007973"/>
                </a:cubicBezTo>
                <a:cubicBezTo>
                  <a:pt x="5699510" y="2262213"/>
                  <a:pt x="5165088" y="2495698"/>
                  <a:pt x="4685146" y="2521641"/>
                </a:cubicBezTo>
                <a:cubicBezTo>
                  <a:pt x="4205204" y="2547583"/>
                  <a:pt x="3670783" y="2443812"/>
                  <a:pt x="3237538" y="2163630"/>
                </a:cubicBezTo>
                <a:cubicBezTo>
                  <a:pt x="2804294" y="1883448"/>
                  <a:pt x="2674580" y="1216717"/>
                  <a:pt x="2085678" y="840547"/>
                </a:cubicBezTo>
                <a:cubicBezTo>
                  <a:pt x="1644002" y="558419"/>
                  <a:pt x="1029401" y="331014"/>
                  <a:pt x="371568" y="117290"/>
                </a:cubicBezTo>
                <a:close/>
              </a:path>
            </a:pathLst>
          </a:custGeom>
          <a:solidFill>
            <a:srgbClr val="4E7FBC"/>
          </a:solidFill>
          <a:ln>
            <a:noFill/>
          </a:ln>
          <a:effectLst>
            <a:outerShdw blurRad="533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</a:endParaRPr>
          </a:p>
        </p:txBody>
      </p:sp>
      <p:sp>
        <p:nvSpPr>
          <p:cNvPr id="85" name="任意多边形: 形状 84"/>
          <p:cNvSpPr/>
          <p:nvPr userDrawn="1">
            <p:custDataLst>
              <p:tags r:id="rId4"/>
            </p:custDataLst>
          </p:nvPr>
        </p:nvSpPr>
        <p:spPr>
          <a:xfrm>
            <a:off x="0" y="2987040"/>
            <a:ext cx="4653280" cy="2157095"/>
          </a:xfrm>
          <a:custGeom>
            <a:avLst/>
            <a:gdLst>
              <a:gd name="connsiteX0" fmla="*/ 366375 w 10421258"/>
              <a:gd name="connsiteY0" fmla="*/ 550 h 4831158"/>
              <a:gd name="connsiteX1" fmla="*/ 1779392 w 10421258"/>
              <a:gd name="connsiteY1" fmla="*/ 1868834 h 4831158"/>
              <a:gd name="connsiteX2" fmla="*/ 3407044 w 10421258"/>
              <a:gd name="connsiteY2" fmla="*/ 1229241 h 4831158"/>
              <a:gd name="connsiteX3" fmla="*/ 4265585 w 10421258"/>
              <a:gd name="connsiteY3" fmla="*/ 2929211 h 4831158"/>
              <a:gd name="connsiteX4" fmla="*/ 8522521 w 10421258"/>
              <a:gd name="connsiteY4" fmla="*/ 3703455 h 4831158"/>
              <a:gd name="connsiteX5" fmla="*/ 10280588 w 10421258"/>
              <a:gd name="connsiteY5" fmla="*/ 4723879 h 4831158"/>
              <a:gd name="connsiteX6" fmla="*/ 10421258 w 10421258"/>
              <a:gd name="connsiteY6" fmla="*/ 4831158 h 4831158"/>
              <a:gd name="connsiteX7" fmla="*/ 0 w 10421258"/>
              <a:gd name="connsiteY7" fmla="*/ 4831158 h 4831158"/>
              <a:gd name="connsiteX8" fmla="*/ 0 w 10421258"/>
              <a:gd name="connsiteY8" fmla="*/ 226902 h 4831158"/>
              <a:gd name="connsiteX9" fmla="*/ 56642 w 10421258"/>
              <a:gd name="connsiteY9" fmla="*/ 165650 h 4831158"/>
              <a:gd name="connsiteX10" fmla="*/ 366375 w 10421258"/>
              <a:gd name="connsiteY10" fmla="*/ 550 h 483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1258" h="4831158">
                <a:moveTo>
                  <a:pt x="366375" y="550"/>
                </a:moveTo>
                <a:cubicBezTo>
                  <a:pt x="822476" y="34213"/>
                  <a:pt x="1272614" y="1664052"/>
                  <a:pt x="1779392" y="1868834"/>
                </a:cubicBezTo>
                <a:cubicBezTo>
                  <a:pt x="2286170" y="2073616"/>
                  <a:pt x="2992678" y="1052512"/>
                  <a:pt x="3407044" y="1229241"/>
                </a:cubicBezTo>
                <a:cubicBezTo>
                  <a:pt x="3821409" y="1405971"/>
                  <a:pt x="3413007" y="2516842"/>
                  <a:pt x="4265585" y="2929211"/>
                </a:cubicBezTo>
                <a:cubicBezTo>
                  <a:pt x="5118165" y="3341580"/>
                  <a:pt x="7491078" y="3204124"/>
                  <a:pt x="8522521" y="3703455"/>
                </a:cubicBezTo>
                <a:cubicBezTo>
                  <a:pt x="8973777" y="3921912"/>
                  <a:pt x="9722311" y="4320782"/>
                  <a:pt x="10280588" y="4723879"/>
                </a:cubicBezTo>
                <a:lnTo>
                  <a:pt x="10421258" y="4831158"/>
                </a:lnTo>
                <a:lnTo>
                  <a:pt x="0" y="4831158"/>
                </a:lnTo>
                <a:lnTo>
                  <a:pt x="0" y="226902"/>
                </a:lnTo>
                <a:lnTo>
                  <a:pt x="56642" y="165650"/>
                </a:lnTo>
                <a:cubicBezTo>
                  <a:pt x="163515" y="57948"/>
                  <a:pt x="268385" y="-6683"/>
                  <a:pt x="366375" y="5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57" name="任意多边形: 形状 56"/>
          <p:cNvSpPr/>
          <p:nvPr userDrawn="1">
            <p:custDataLst>
              <p:tags r:id="rId5"/>
            </p:custDataLst>
          </p:nvPr>
        </p:nvSpPr>
        <p:spPr>
          <a:xfrm>
            <a:off x="0" y="3588385"/>
            <a:ext cx="2933700" cy="1555750"/>
          </a:xfrm>
          <a:custGeom>
            <a:avLst/>
            <a:gdLst>
              <a:gd name="connsiteX0" fmla="*/ 713015 w 7566797"/>
              <a:gd name="connsiteY0" fmla="*/ 2028 h 4012053"/>
              <a:gd name="connsiteX1" fmla="*/ 1567543 w 7566797"/>
              <a:gd name="connsiteY1" fmla="*/ 245596 h 4012053"/>
              <a:gd name="connsiteX2" fmla="*/ 2757714 w 7566797"/>
              <a:gd name="connsiteY2" fmla="*/ 2088910 h 4012053"/>
              <a:gd name="connsiteX3" fmla="*/ 5486400 w 7566797"/>
              <a:gd name="connsiteY3" fmla="*/ 2248567 h 4012053"/>
              <a:gd name="connsiteX4" fmla="*/ 7518657 w 7566797"/>
              <a:gd name="connsiteY4" fmla="*/ 3943891 h 4012053"/>
              <a:gd name="connsiteX5" fmla="*/ 7566797 w 7566797"/>
              <a:gd name="connsiteY5" fmla="*/ 4012053 h 4012053"/>
              <a:gd name="connsiteX6" fmla="*/ 0 w 7566797"/>
              <a:gd name="connsiteY6" fmla="*/ 4012053 h 4012053"/>
              <a:gd name="connsiteX7" fmla="*/ 0 w 7566797"/>
              <a:gd name="connsiteY7" fmla="*/ 40546 h 4012053"/>
              <a:gd name="connsiteX8" fmla="*/ 233363 w 7566797"/>
              <a:gd name="connsiteY8" fmla="*/ 17166 h 4012053"/>
              <a:gd name="connsiteX9" fmla="*/ 713015 w 7566797"/>
              <a:gd name="connsiteY9" fmla="*/ 2028 h 401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66797" h="4012053">
                <a:moveTo>
                  <a:pt x="713015" y="2028"/>
                </a:moveTo>
                <a:cubicBezTo>
                  <a:pt x="1024467" y="13670"/>
                  <a:pt x="1315962" y="77472"/>
                  <a:pt x="1567543" y="245596"/>
                </a:cubicBezTo>
                <a:cubicBezTo>
                  <a:pt x="2070705" y="581844"/>
                  <a:pt x="2104571" y="1755082"/>
                  <a:pt x="2757714" y="2088910"/>
                </a:cubicBezTo>
                <a:cubicBezTo>
                  <a:pt x="3410857" y="2422738"/>
                  <a:pt x="4656668" y="1832491"/>
                  <a:pt x="5486400" y="2248567"/>
                </a:cubicBezTo>
                <a:cubicBezTo>
                  <a:pt x="6056842" y="2534620"/>
                  <a:pt x="7052620" y="3336335"/>
                  <a:pt x="7518657" y="3943891"/>
                </a:cubicBezTo>
                <a:lnTo>
                  <a:pt x="7566797" y="4012053"/>
                </a:lnTo>
                <a:lnTo>
                  <a:pt x="0" y="4012053"/>
                </a:lnTo>
                <a:lnTo>
                  <a:pt x="0" y="40546"/>
                </a:lnTo>
                <a:lnTo>
                  <a:pt x="233363" y="17166"/>
                </a:lnTo>
                <a:cubicBezTo>
                  <a:pt x="396573" y="3426"/>
                  <a:pt x="557288" y="-3793"/>
                  <a:pt x="713015" y="2028"/>
                </a:cubicBezTo>
                <a:close/>
              </a:path>
            </a:pathLst>
          </a:custGeom>
          <a:solidFill>
            <a:srgbClr val="225FA3"/>
          </a:solidFill>
          <a:ln>
            <a:noFill/>
          </a:ln>
          <a:effectLst>
            <a:outerShdw blurRad="533400" dist="38100" dir="2700000" sx="116000" sy="116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60" name="任意多边形: 形状 59"/>
          <p:cNvSpPr/>
          <p:nvPr userDrawn="1">
            <p:custDataLst>
              <p:tags r:id="rId6"/>
            </p:custDataLst>
          </p:nvPr>
        </p:nvSpPr>
        <p:spPr>
          <a:xfrm>
            <a:off x="0" y="4184015"/>
            <a:ext cx="3105150" cy="960120"/>
          </a:xfrm>
          <a:custGeom>
            <a:avLst/>
            <a:gdLst>
              <a:gd name="connsiteX0" fmla="*/ 740229 w 7257430"/>
              <a:gd name="connsiteY0" fmla="*/ 1289 h 2243746"/>
              <a:gd name="connsiteX1" fmla="*/ 3294743 w 7257430"/>
              <a:gd name="connsiteY1" fmla="*/ 1205975 h 2243746"/>
              <a:gd name="connsiteX2" fmla="*/ 5123543 w 7257430"/>
              <a:gd name="connsiteY2" fmla="*/ 1205975 h 2243746"/>
              <a:gd name="connsiteX3" fmla="*/ 7121596 w 7257430"/>
              <a:gd name="connsiteY3" fmla="*/ 2159751 h 2243746"/>
              <a:gd name="connsiteX4" fmla="*/ 7257430 w 7257430"/>
              <a:gd name="connsiteY4" fmla="*/ 2243746 h 2243746"/>
              <a:gd name="connsiteX5" fmla="*/ 0 w 7257430"/>
              <a:gd name="connsiteY5" fmla="*/ 2243746 h 2243746"/>
              <a:gd name="connsiteX6" fmla="*/ 0 w 7257430"/>
              <a:gd name="connsiteY6" fmla="*/ 558415 h 2243746"/>
              <a:gd name="connsiteX7" fmla="*/ 89807 w 7257430"/>
              <a:gd name="connsiteY7" fmla="*/ 410411 h 2243746"/>
              <a:gd name="connsiteX8" fmla="*/ 740229 w 7257430"/>
              <a:gd name="connsiteY8" fmla="*/ 1289 h 224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7430" h="2243746">
                <a:moveTo>
                  <a:pt x="740229" y="1289"/>
                </a:moveTo>
                <a:cubicBezTo>
                  <a:pt x="1330477" y="39994"/>
                  <a:pt x="2564191" y="1005194"/>
                  <a:pt x="3294743" y="1205975"/>
                </a:cubicBezTo>
                <a:cubicBezTo>
                  <a:pt x="4025295" y="1406756"/>
                  <a:pt x="4380896" y="959232"/>
                  <a:pt x="5123543" y="1205975"/>
                </a:cubicBezTo>
                <a:cubicBezTo>
                  <a:pt x="5587698" y="1360190"/>
                  <a:pt x="6503534" y="1790327"/>
                  <a:pt x="7121596" y="2159751"/>
                </a:cubicBezTo>
                <a:lnTo>
                  <a:pt x="7257430" y="2243746"/>
                </a:lnTo>
                <a:lnTo>
                  <a:pt x="0" y="2243746"/>
                </a:lnTo>
                <a:lnTo>
                  <a:pt x="0" y="558415"/>
                </a:lnTo>
                <a:lnTo>
                  <a:pt x="89807" y="410411"/>
                </a:lnTo>
                <a:cubicBezTo>
                  <a:pt x="241300" y="183323"/>
                  <a:pt x="445105" y="-18064"/>
                  <a:pt x="740229" y="1289"/>
                </a:cubicBezTo>
                <a:close/>
              </a:path>
            </a:pathLst>
          </a:custGeom>
          <a:solidFill>
            <a:srgbClr val="4E7FBC"/>
          </a:solidFill>
          <a:ln>
            <a:noFill/>
          </a:ln>
          <a:effectLst>
            <a:outerShdw blurRad="533400" dist="38100" dir="2700000" sx="97000" sy="97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D9726C-030B-AAFE-378B-FC883CCAA4C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" y="382892"/>
            <a:ext cx="2645274" cy="398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>
            <p:custDataLst>
              <p:tags r:id="rId4"/>
            </p:custDataLst>
          </p:nvPr>
        </p:nvCxnSpPr>
        <p:spPr>
          <a:xfrm>
            <a:off x="0" y="498464"/>
            <a:ext cx="91433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-1270" y="4676775"/>
            <a:ext cx="9145270" cy="467360"/>
          </a:xfrm>
          <a:prstGeom prst="rect">
            <a:avLst/>
          </a:prstGeom>
          <a:solidFill>
            <a:srgbClr val="225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124D2F-539E-AC2A-A4BD-8F8D9CDC8A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9" y="97970"/>
            <a:ext cx="2020828" cy="3048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8"/>
          <p:cNvSpPr txBox="1"/>
          <p:nvPr/>
        </p:nvSpPr>
        <p:spPr>
          <a:xfrm>
            <a:off x="1622425" y="1342067"/>
            <a:ext cx="27844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94879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课题名称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21033660" y="744355"/>
            <a:ext cx="435056" cy="321128"/>
            <a:chOff x="6647543" y="469447"/>
            <a:chExt cx="682171" cy="460828"/>
          </a:xfrm>
        </p:grpSpPr>
        <p:sp>
          <p:nvSpPr>
            <p:cNvPr id="38" name="矩形: 圆角 37"/>
            <p:cNvSpPr/>
            <p:nvPr>
              <p:custDataLst>
                <p:tags r:id="rId3"/>
              </p:custDataLst>
            </p:nvPr>
          </p:nvSpPr>
          <p:spPr>
            <a:xfrm>
              <a:off x="6647543" y="469447"/>
              <a:ext cx="682171" cy="8617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cs typeface="+mn-ea"/>
              </a:endParaRPr>
            </a:p>
          </p:txBody>
        </p:sp>
        <p:sp>
          <p:nvSpPr>
            <p:cNvPr id="39" name="矩形: 圆角 38"/>
            <p:cNvSpPr/>
            <p:nvPr>
              <p:custDataLst>
                <p:tags r:id="rId4"/>
              </p:custDataLst>
            </p:nvPr>
          </p:nvSpPr>
          <p:spPr>
            <a:xfrm>
              <a:off x="6647543" y="656772"/>
              <a:ext cx="682171" cy="8617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cs typeface="+mn-ea"/>
              </a:endParaRPr>
            </a:p>
          </p:txBody>
        </p:sp>
        <p:sp>
          <p:nvSpPr>
            <p:cNvPr id="40" name="矩形: 圆角 39"/>
            <p:cNvSpPr/>
            <p:nvPr>
              <p:custDataLst>
                <p:tags r:id="rId5"/>
              </p:custDataLst>
            </p:nvPr>
          </p:nvSpPr>
          <p:spPr>
            <a:xfrm>
              <a:off x="6647543" y="844097"/>
              <a:ext cx="682171" cy="8617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cs typeface="+mn-ea"/>
              </a:endParaRPr>
            </a:p>
          </p:txBody>
        </p:sp>
      </p:grpSp>
      <p:sp>
        <p:nvSpPr>
          <p:cNvPr id="82" name="圆: 空心 81"/>
          <p:cNvSpPr/>
          <p:nvPr>
            <p:custDataLst>
              <p:tags r:id="rId1"/>
            </p:custDataLst>
          </p:nvPr>
        </p:nvSpPr>
        <p:spPr>
          <a:xfrm>
            <a:off x="18350842" y="2739566"/>
            <a:ext cx="246743" cy="246743"/>
          </a:xfrm>
          <a:prstGeom prst="donut">
            <a:avLst>
              <a:gd name="adj" fmla="val 7726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2485" y="2300917"/>
            <a:ext cx="23082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194879"/>
                </a:solidFill>
                <a:latin typeface="楷体" panose="02010609060101010101" charset="-122"/>
                <a:ea typeface="楷体" panose="02010609060101010101" charset="-122"/>
              </a:rPr>
              <a:t>年</a:t>
            </a:r>
            <a:r>
              <a:rPr lang="en-US" altLang="zh-CN" b="1" dirty="0">
                <a:solidFill>
                  <a:srgbClr val="194879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b="1" dirty="0">
                <a:solidFill>
                  <a:srgbClr val="194879"/>
                </a:solidFill>
                <a:latin typeface="楷体" panose="02010609060101010101" charset="-122"/>
                <a:ea typeface="楷体" panose="02010609060101010101" charset="-122"/>
              </a:rPr>
              <a:t>级：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194879"/>
                </a:solidFill>
                <a:latin typeface="楷体" panose="02010609060101010101" charset="-122"/>
                <a:ea typeface="楷体" panose="02010609060101010101" charset="-122"/>
              </a:rPr>
              <a:t>主讲人：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398520" y="2293823"/>
            <a:ext cx="32029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b="1" dirty="0">
                <a:solidFill>
                  <a:srgbClr val="194879"/>
                </a:solidFill>
                <a:latin typeface="楷体" panose="02010609060101010101" charset="-122"/>
                <a:ea typeface="楷体" panose="02010609060101010101" charset="-122"/>
              </a:rPr>
              <a:t>学  科：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b="1" dirty="0">
                <a:solidFill>
                  <a:srgbClr val="194879"/>
                </a:solidFill>
                <a:latin typeface="楷体" panose="02010609060101010101" charset="-122"/>
                <a:ea typeface="楷体" panose="02010609060101010101" charset="-122"/>
              </a:rPr>
              <a:t>学  校：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FB076FE-7B5E-EC2E-6F17-BEC08DEAE1B6}"/>
              </a:ext>
            </a:extLst>
          </p:cNvPr>
          <p:cNvSpPr txBox="1"/>
          <p:nvPr/>
        </p:nvSpPr>
        <p:spPr>
          <a:xfrm>
            <a:off x="2930008" y="3645147"/>
            <a:ext cx="3283984" cy="143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194879"/>
                </a:solidFill>
                <a:latin typeface="楷体" panose="02010609060101010101" charset="-122"/>
                <a:ea typeface="楷体" panose="02010609060101010101" charset="-122"/>
              </a:rPr>
              <a:t>指导单位：湖南省教育厅</a:t>
            </a:r>
            <a:endParaRPr lang="en-US" altLang="zh-CN" sz="1200" b="1" dirty="0">
              <a:solidFill>
                <a:srgbClr val="194879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194879"/>
                </a:solidFill>
                <a:latin typeface="楷体" panose="02010609060101010101" charset="-122"/>
                <a:ea typeface="楷体" panose="02010609060101010101" charset="-122"/>
              </a:rPr>
              <a:t>主办单位：湖南省中小学教师发展中心</a:t>
            </a:r>
            <a:endParaRPr lang="en-US" altLang="zh-CN" sz="1200" b="1" dirty="0">
              <a:solidFill>
                <a:srgbClr val="194879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194879"/>
                </a:solidFill>
                <a:latin typeface="楷体" panose="02010609060101010101" charset="-122"/>
                <a:ea typeface="楷体" panose="02010609060101010101" charset="-122"/>
              </a:rPr>
              <a:t>          湖南省教育厅中小学教师信息技术</a:t>
            </a:r>
            <a:endParaRPr lang="en-US" altLang="zh-CN" sz="1200" b="1" dirty="0">
              <a:solidFill>
                <a:srgbClr val="194879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194879"/>
                </a:solidFill>
                <a:latin typeface="楷体" panose="02010609060101010101" charset="-122"/>
                <a:ea typeface="楷体" panose="02010609060101010101" charset="-122"/>
              </a:rPr>
              <a:t>          应用能力提升工程领导小组办公室</a:t>
            </a:r>
            <a:endParaRPr lang="en-US" altLang="zh-CN" sz="1200" b="1" dirty="0">
              <a:solidFill>
                <a:srgbClr val="194879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194879"/>
                </a:solidFill>
                <a:latin typeface="楷体" panose="02010609060101010101" charset="-122"/>
                <a:ea typeface="楷体" panose="02010609060101010101" charset="-122"/>
              </a:rPr>
              <a:t>承办单位：湖南教育音像电子出版社（堂堂网）</a:t>
            </a:r>
            <a:endParaRPr lang="en-US" altLang="zh-CN" sz="1200" b="1" dirty="0">
              <a:solidFill>
                <a:srgbClr val="19487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6931025" y="2589530"/>
            <a:ext cx="1390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教师站位区</a:t>
            </a: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547370" y="718820"/>
            <a:ext cx="147066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ln w="12700">
                  <a:noFill/>
                </a:ln>
                <a:solidFill>
                  <a:srgbClr val="002060"/>
                </a:solidFill>
                <a:effectLst>
                  <a:outerShdw blurRad="279400" dist="203200" dir="5400000" sx="90000" sy="90000" algn="t" rotWithShape="0">
                    <a:srgbClr val="044470">
                      <a:alpha val="34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思源宋体 CN" panose="02020400000000000000" pitchFamily="18" charset="-122"/>
              </a:rPr>
              <a:t>注意事项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88010" y="1346835"/>
            <a:ext cx="5683250" cy="3030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anose="02020400000000000000" pitchFamily="18" charset="-122"/>
              </a:rPr>
              <a:t>    1.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anose="02020400000000000000" pitchFamily="18" charset="-122"/>
              </a:rPr>
              <a:t>正文部分为宋体字，字号在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anose="02020400000000000000" pitchFamily="18" charset="-122"/>
              </a:rPr>
              <a:t>16-26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anose="02020400000000000000" pitchFamily="18" charset="-122"/>
              </a:rPr>
              <a:t>号之间，段首空两个字符，行距为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anose="02020400000000000000" pitchFamily="18" charset="-122"/>
              </a:rPr>
              <a:t>1.5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anose="02020400000000000000" pitchFamily="18" charset="-122"/>
              </a:rPr>
              <a:t>倍行距，序号的层级为 一、 （一）  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anose="02020400000000000000" pitchFamily="18" charset="-122"/>
              </a:rPr>
              <a:t>1.</a:t>
            </a:r>
          </a:p>
          <a:p>
            <a:pPr lvl="0"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anose="02020400000000000000" pitchFamily="18" charset="-122"/>
              </a:rPr>
              <a:t>    2.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anose="02020400000000000000" pitchFamily="18" charset="-122"/>
              </a:rPr>
              <a:t>如需要插入视频或图片，请先去除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anose="02020400000000000000" pitchFamily="18" charset="-122"/>
              </a:rPr>
              <a:t>logo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anose="02020400000000000000" pitchFamily="18" charset="-122"/>
              </a:rPr>
              <a:t>及广告等标识，再插入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anose="02020400000000000000" pitchFamily="18" charset="-122"/>
              </a:rPr>
              <a:t>ppt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anose="02020400000000000000" pitchFamily="18" charset="-122"/>
              </a:rPr>
              <a:t>中。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思源宋体 CN" panose="02020400000000000000" pitchFamily="18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anose="02020400000000000000" pitchFamily="18" charset="-122"/>
              </a:rPr>
              <a:t>    3.ppt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anose="02020400000000000000" pitchFamily="18" charset="-122"/>
              </a:rPr>
              <a:t>右边留三分之一的空给老师占位（如右图）。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思源宋体 CN" panose="02020400000000000000" pitchFamily="18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anose="02020400000000000000" pitchFamily="18" charset="-122"/>
              </a:rPr>
              <a:t>    4.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思源宋体 CN" panose="02020400000000000000" pitchFamily="18" charset="-122"/>
              </a:rPr>
              <a:t>着装简单大方，拍摄前可化淡妆，尽量不穿高领和条纹类服装（高领衣服不便夹带话筒）。女教师不要佩戴夸张的首饰，不要涂指甲。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"/>
          <p:cNvSpPr txBox="1"/>
          <p:nvPr>
            <p:custDataLst>
              <p:tags r:id="rId1"/>
            </p:custDataLst>
          </p:nvPr>
        </p:nvSpPr>
        <p:spPr>
          <a:xfrm>
            <a:off x="1943100" y="2033270"/>
            <a:ext cx="29933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谢谢大家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COMMONDATA" val="eyJoZGlkIjoiNzJkMmFkODcxMWQwNWNhZDdiZTNlODExNjUzYmUyZTIifQ=="/>
  <p:tag name="KSO_WPP_MARK_KEY" val="14df445d-ef2e-46bf-9050-2630ce97134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摄图网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182</Words>
  <Application>Microsoft Office PowerPoint</Application>
  <PresentationFormat>全屏显示(16:9)</PresentationFormat>
  <Paragraphs>23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黑体</vt:lpstr>
      <vt:lpstr>楷体</vt:lpstr>
      <vt:lpstr>宋体</vt:lpstr>
      <vt:lpstr>Arial</vt:lpstr>
      <vt:lpstr>摄图网​​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摄图网</dc:creator>
  <cp:lastModifiedBy>世昱 朱</cp:lastModifiedBy>
  <cp:revision>61</cp:revision>
  <dcterms:created xsi:type="dcterms:W3CDTF">2018-03-14T05:46:00Z</dcterms:created>
  <dcterms:modified xsi:type="dcterms:W3CDTF">2024-06-20T04:27:51Z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95FD9818420F4675946DC1F225481A90_12</vt:lpwstr>
  </property>
  <property fmtid="{D5CDD505-2E9C-101B-9397-08002B2CF9AE}" pid="3" name="KSOProductBuildVer">
    <vt:lpwstr>2052-12.1.0.15120</vt:lpwstr>
  </property>
</Properties>
</file>