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79" r:id="rId4"/>
    <p:sldId id="280" r:id="rId5"/>
    <p:sldId id="281" r:id="rId6"/>
  </p:sldIdLst>
  <p:sldSz cx="9144000" cy="5143500" type="screen16x9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4A73"/>
    <a:srgbClr val="1B4F2E"/>
    <a:srgbClr val="64CC84"/>
    <a:srgbClr val="1E5834"/>
    <a:srgbClr val="205F39"/>
    <a:srgbClr val="225FA3"/>
    <a:srgbClr val="194879"/>
    <a:srgbClr val="215EA0"/>
    <a:srgbClr val="DFEBF7"/>
    <a:srgbClr val="F0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35" d="100"/>
          <a:sy n="135" d="100"/>
        </p:scale>
        <p:origin x="96" y="114"/>
      </p:cViewPr>
      <p:guideLst>
        <p:guide orient="horz" pos="158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5C8F0F-E46B-4C0C-BF5E-0053209C2EC0}" type="datetimeFigureOut">
              <a:rPr lang="zh-CN" altLang="en-US" smtClean="0"/>
              <a:t>2024/9/27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6280" y="1143000"/>
            <a:ext cx="548544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5AF9C0-0D9D-4C9D-9B73-41F5F21CCD8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5AF9C0-0D9D-4C9D-9B73-41F5F21CCD89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5AF9C0-0D9D-4C9D-9B73-41F5F21CCD89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5AF9C0-0D9D-4C9D-9B73-41F5F21CCD89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5AF9C0-0D9D-4C9D-9B73-41F5F21CCD89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5AF9C0-0D9D-4C9D-9B73-41F5F21CCD89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298450" y="273050"/>
            <a:ext cx="8535035" cy="4470400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0" y="0"/>
            <a:ext cx="9148445" cy="5144770"/>
          </a:xfrm>
          <a:prstGeom prst="rect">
            <a:avLst/>
          </a:prstGeom>
          <a:solidFill>
            <a:srgbClr val="1B4A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 descr="图片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540" y="4043045"/>
            <a:ext cx="9150350" cy="1108075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A408C8BF-678F-6DB0-FCF2-BC83EBC9B40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19" y="120649"/>
            <a:ext cx="1999492" cy="30480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直接连接符 17"/>
          <p:cNvCxnSpPr/>
          <p:nvPr userDrawn="1">
            <p:custDataLst>
              <p:tags r:id="rId5"/>
            </p:custDataLst>
          </p:nvPr>
        </p:nvCxnSpPr>
        <p:spPr>
          <a:xfrm>
            <a:off x="0" y="498464"/>
            <a:ext cx="914336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 userDrawn="1">
            <p:custDataLst>
              <p:tags r:id="rId6"/>
            </p:custDataLst>
          </p:nvPr>
        </p:nvSpPr>
        <p:spPr>
          <a:xfrm>
            <a:off x="-1270" y="4676775"/>
            <a:ext cx="9145270" cy="467360"/>
          </a:xfrm>
          <a:prstGeom prst="rect">
            <a:avLst/>
          </a:prstGeom>
          <a:solidFill>
            <a:srgbClr val="1B4A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B6B9D021-C03F-9F21-25FC-44C15B6EA22A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63" y="117136"/>
            <a:ext cx="2103124" cy="30480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8.xml"/><Relationship Id="rId4" Type="http://schemas.openxmlformats.org/officeDocument/2006/relationships/tags" Target="../tags/tag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8"/>
          <p:cNvSpPr txBox="1"/>
          <p:nvPr/>
        </p:nvSpPr>
        <p:spPr>
          <a:xfrm>
            <a:off x="3102610" y="1550035"/>
            <a:ext cx="278447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Arial" panose="020B0604020202020204"/>
              </a:rPr>
              <a:t>课题名称</a:t>
            </a:r>
          </a:p>
        </p:txBody>
      </p:sp>
      <p:grpSp>
        <p:nvGrpSpPr>
          <p:cNvPr id="41" name="组合 40"/>
          <p:cNvGrpSpPr/>
          <p:nvPr/>
        </p:nvGrpSpPr>
        <p:grpSpPr>
          <a:xfrm>
            <a:off x="21033660" y="744355"/>
            <a:ext cx="435056" cy="321128"/>
            <a:chOff x="6647543" y="469447"/>
            <a:chExt cx="682171" cy="460828"/>
          </a:xfrm>
        </p:grpSpPr>
        <p:sp>
          <p:nvSpPr>
            <p:cNvPr id="38" name="矩形: 圆角 37"/>
            <p:cNvSpPr/>
            <p:nvPr>
              <p:custDataLst>
                <p:tags r:id="rId3"/>
              </p:custDataLst>
            </p:nvPr>
          </p:nvSpPr>
          <p:spPr>
            <a:xfrm>
              <a:off x="6647543" y="469447"/>
              <a:ext cx="682171" cy="86178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533400" dist="38100" dir="2700000" sx="120000" sy="12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2">
                    <a:lumMod val="50000"/>
                  </a:schemeClr>
                </a:solidFill>
                <a:cs typeface="+mn-ea"/>
              </a:endParaRPr>
            </a:p>
          </p:txBody>
        </p:sp>
        <p:sp>
          <p:nvSpPr>
            <p:cNvPr id="39" name="矩形: 圆角 38"/>
            <p:cNvSpPr/>
            <p:nvPr>
              <p:custDataLst>
                <p:tags r:id="rId4"/>
              </p:custDataLst>
            </p:nvPr>
          </p:nvSpPr>
          <p:spPr>
            <a:xfrm>
              <a:off x="6647543" y="656772"/>
              <a:ext cx="682171" cy="86178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533400" dist="38100" dir="2700000" sx="120000" sy="12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2">
                    <a:lumMod val="50000"/>
                  </a:schemeClr>
                </a:solidFill>
                <a:cs typeface="+mn-ea"/>
              </a:endParaRPr>
            </a:p>
          </p:txBody>
        </p:sp>
        <p:sp>
          <p:nvSpPr>
            <p:cNvPr id="40" name="矩形: 圆角 39"/>
            <p:cNvSpPr/>
            <p:nvPr>
              <p:custDataLst>
                <p:tags r:id="rId5"/>
              </p:custDataLst>
            </p:nvPr>
          </p:nvSpPr>
          <p:spPr>
            <a:xfrm>
              <a:off x="6647543" y="844097"/>
              <a:ext cx="682171" cy="86178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533400" dist="38100" dir="2700000" sx="120000" sy="12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2">
                    <a:lumMod val="50000"/>
                  </a:schemeClr>
                </a:solidFill>
                <a:cs typeface="+mn-ea"/>
              </a:endParaRPr>
            </a:p>
          </p:txBody>
        </p:sp>
      </p:grpSp>
      <p:sp>
        <p:nvSpPr>
          <p:cNvPr id="82" name="圆: 空心 81"/>
          <p:cNvSpPr/>
          <p:nvPr>
            <p:custDataLst>
              <p:tags r:id="rId1"/>
            </p:custDataLst>
          </p:nvPr>
        </p:nvSpPr>
        <p:spPr>
          <a:xfrm>
            <a:off x="18350842" y="2739566"/>
            <a:ext cx="246743" cy="246743"/>
          </a:xfrm>
          <a:prstGeom prst="donut">
            <a:avLst>
              <a:gd name="adj" fmla="val 7726"/>
            </a:avLst>
          </a:prstGeom>
          <a:solidFill>
            <a:schemeClr val="bg1">
              <a:alpha val="63000"/>
            </a:schemeClr>
          </a:solidFill>
          <a:ln>
            <a:noFill/>
          </a:ln>
          <a:effectLst>
            <a:outerShdw blurRad="533400" dist="38100" dir="2700000" sx="120000" sy="12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814195" y="2584450"/>
            <a:ext cx="2308225" cy="858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年</a:t>
            </a:r>
            <a:r>
              <a:rPr lang="en-US" altLang="zh-CN" b="1" dirty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  </a:t>
            </a:r>
            <a:r>
              <a:rPr lang="zh-CN" altLang="en-US" b="1" dirty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级：</a:t>
            </a: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执教人：</a:t>
            </a:r>
          </a:p>
        </p:txBody>
      </p:sp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4297680" y="2584450"/>
            <a:ext cx="320294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  <a:buClrTx/>
              <a:buSzTx/>
              <a:buNone/>
            </a:pPr>
            <a:r>
              <a:rPr lang="zh-CN" altLang="en-US" b="1" dirty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学  科：</a:t>
            </a:r>
          </a:p>
          <a:p>
            <a:pPr algn="l">
              <a:lnSpc>
                <a:spcPct val="150000"/>
              </a:lnSpc>
              <a:buClrTx/>
              <a:buSzTx/>
              <a:buNone/>
            </a:pPr>
            <a:r>
              <a:rPr lang="zh-CN" altLang="en-US" b="1" dirty="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学  校：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  <p:tag name="KSO_WPP_MARK_KEY" val="14df445d-ef2e-46bf-9050-2630ce97134c"/>
  <p:tag name="COMMONDATA" val="eyJoZGlkIjoiNWEzNDJhMmQ1NGMwMjI1YTA5ZDI4ODRkMGYxM2Y5ZGY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摄图网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19</Words>
  <Application>Microsoft Office PowerPoint</Application>
  <PresentationFormat>全屏显示(16:9)</PresentationFormat>
  <Paragraphs>10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9" baseType="lpstr">
      <vt:lpstr>等线</vt:lpstr>
      <vt:lpstr>楷体</vt:lpstr>
      <vt:lpstr>Arial</vt:lpstr>
      <vt:lpstr>摄图网​​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摄图网</dc:creator>
  <cp:lastModifiedBy>月轩 古</cp:lastModifiedBy>
  <cp:revision>51</cp:revision>
  <dcterms:created xsi:type="dcterms:W3CDTF">2018-03-14T05:46:00Z</dcterms:created>
  <dcterms:modified xsi:type="dcterms:W3CDTF">2024-09-27T06:52:54Z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8CF941EC38764E39A6F9DC8BC0DF65F4_13</vt:lpwstr>
  </property>
  <property fmtid="{D5CDD505-2E9C-101B-9397-08002B2CF9AE}" pid="3" name="KSOProductBuildVer">
    <vt:lpwstr>2052-12.1.0.17827</vt:lpwstr>
  </property>
</Properties>
</file>