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91" r:id="rId2"/>
    <p:sldId id="3318" r:id="rId3"/>
    <p:sldId id="3439" r:id="rId4"/>
    <p:sldId id="3440" r:id="rId5"/>
    <p:sldId id="3441" r:id="rId6"/>
  </p:sldIdLst>
  <p:sldSz cx="9145588" cy="5145088"/>
  <p:notesSz cx="6858000" cy="9144000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295" indent="-129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495" indent="-2616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695" indent="-39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895" indent="-526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60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72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584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595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" userDrawn="1">
          <p15:clr>
            <a:srgbClr val="A4A3A4"/>
          </p15:clr>
        </p15:guide>
        <p15:guide id="2" pos="4068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  <p15:guide id="7" pos="396" userDrawn="1">
          <p15:clr>
            <a:srgbClr val="A4A3A4"/>
          </p15:clr>
        </p15:guide>
        <p15:guide id="8" pos="1350" userDrawn="1">
          <p15:clr>
            <a:srgbClr val="A4A3A4"/>
          </p15:clr>
        </p15:guide>
        <p15:guide id="9" orient="horz" pos="192" userDrawn="1">
          <p15:clr>
            <a:srgbClr val="A4A3A4"/>
          </p15:clr>
        </p15:guide>
        <p15:guide id="10" orient="horz" pos="3014" userDrawn="1">
          <p15:clr>
            <a:srgbClr val="A4A3A4"/>
          </p15:clr>
        </p15:guide>
        <p15:guide id="11" pos="2880" userDrawn="1">
          <p15:clr>
            <a:srgbClr val="A4A3A4"/>
          </p15:clr>
        </p15:guide>
        <p15:guide id="12" pos="5364" userDrawn="1">
          <p15:clr>
            <a:srgbClr val="A4A3A4"/>
          </p15:clr>
        </p15:guide>
        <p15:guide id="13" pos="267" userDrawn="1">
          <p15:clr>
            <a:srgbClr val="A4A3A4"/>
          </p15:clr>
        </p15:guide>
        <p15:guide id="14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0BB"/>
    <a:srgbClr val="EB7924"/>
    <a:srgbClr val="DDC189"/>
    <a:srgbClr val="2560A0"/>
    <a:srgbClr val="003584"/>
    <a:srgbClr val="F2F2F2"/>
    <a:srgbClr val="FFB65F"/>
    <a:srgbClr val="C9DFD8"/>
    <a:srgbClr val="D39DA3"/>
    <a:srgbClr val="7E8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2986" autoAdjust="0"/>
  </p:normalViewPr>
  <p:slideViewPr>
    <p:cSldViewPr showGuides="1">
      <p:cViewPr varScale="1">
        <p:scale>
          <a:sx n="146" d="100"/>
          <a:sy n="146" d="100"/>
        </p:scale>
        <p:origin x="372" y="108"/>
      </p:cViewPr>
      <p:guideLst>
        <p:guide orient="horz" pos="350"/>
        <p:guide pos="4068"/>
        <p:guide orient="horz" pos="4183"/>
        <p:guide pos="7588"/>
        <p:guide pos="396"/>
        <p:guide pos="1350"/>
        <p:guide orient="horz" pos="192"/>
        <p:guide orient="horz" pos="3014"/>
        <p:guide pos="2880"/>
        <p:guide pos="5364"/>
        <p:guide pos="267"/>
        <p:guide pos="96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t>2024/9/27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38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897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409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921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560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72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84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96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" y="4036695"/>
            <a:ext cx="9144635" cy="1108075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3A5162EE-E647-6BDF-A248-0CB7A6F854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63" y="117136"/>
            <a:ext cx="2103124" cy="3048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1"/>
          <p:cNvSpPr/>
          <p:nvPr userDrawn="1"/>
        </p:nvSpPr>
        <p:spPr>
          <a:xfrm>
            <a:off x="-154" y="196280"/>
            <a:ext cx="324322" cy="284697"/>
          </a:xfrm>
          <a:prstGeom prst="homePlate">
            <a:avLst/>
          </a:prstGeom>
          <a:solidFill>
            <a:srgbClr val="DDC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直接连接符 8"/>
          <p:cNvCxnSpPr/>
          <p:nvPr userDrawn="1"/>
        </p:nvCxnSpPr>
        <p:spPr>
          <a:xfrm flipH="1" flipV="1">
            <a:off x="2055938" y="338629"/>
            <a:ext cx="7089140" cy="1905"/>
          </a:xfrm>
          <a:prstGeom prst="line">
            <a:avLst/>
          </a:prstGeom>
          <a:ln>
            <a:solidFill>
              <a:srgbClr val="DDC189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0" name="图片 9" descr="图片1"/>
          <p:cNvPicPr>
            <a:picLocks noChangeAspect="1"/>
          </p:cNvPicPr>
          <p:nvPr userDrawn="1"/>
        </p:nvPicPr>
        <p:blipFill>
          <a:blip r:embed="rId2"/>
          <a:srcRect b="20253"/>
          <a:stretch>
            <a:fillRect/>
          </a:stretch>
        </p:blipFill>
        <p:spPr>
          <a:xfrm>
            <a:off x="0" y="4424680"/>
            <a:ext cx="9144635" cy="72009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D951F82D-6120-1B0C-99C8-B3C1019972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50" y="209250"/>
            <a:ext cx="1751364" cy="2538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4155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595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8"/>
          <p:cNvSpPr txBox="1"/>
          <p:nvPr/>
        </p:nvSpPr>
        <p:spPr>
          <a:xfrm>
            <a:off x="3102610" y="1550035"/>
            <a:ext cx="27844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/>
              </a:rPr>
              <a:t>课题名称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14195" y="2584450"/>
            <a:ext cx="2308225" cy="8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年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级：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执教人：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297680" y="2584450"/>
            <a:ext cx="32029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学  科：</a:t>
            </a: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学  校：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0"/>
    </mc:Choice>
    <mc:Fallback xmlns="">
      <p:transition spd="med" advClick="0" advTm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3FDE6F3-C2C1-497D-9AC0-D418F52504A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bt641.pptx"/>
  <p:tag name="COMMONDATA" val="eyJoZGlkIjoiNWEzNDJhMmQ1NGMwMjI1YTA5ZDI4ODRkMGYxM2Y5ZG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heme/theme1.xml><?xml version="1.0" encoding="utf-8"?>
<a:theme xmlns:a="http://schemas.openxmlformats.org/drawingml/2006/main" name="1_自定义设计方案">
  <a:themeElements>
    <a:clrScheme name="自定义 21">
      <a:dk1>
        <a:sysClr val="windowText" lastClr="000000"/>
      </a:dk1>
      <a:lt1>
        <a:sysClr val="window" lastClr="FFFFFF"/>
      </a:lt1>
      <a:dk2>
        <a:srgbClr val="455F51"/>
      </a:dk2>
      <a:lt2>
        <a:srgbClr val="7F7F7F"/>
      </a:lt2>
      <a:accent1>
        <a:srgbClr val="029676"/>
      </a:accent1>
      <a:accent2>
        <a:srgbClr val="8AB833"/>
      </a:accent2>
      <a:accent3>
        <a:srgbClr val="029676"/>
      </a:accent3>
      <a:accent4>
        <a:srgbClr val="8AB833"/>
      </a:accent4>
      <a:accent5>
        <a:srgbClr val="029676"/>
      </a:accent5>
      <a:accent6>
        <a:srgbClr val="8AB833"/>
      </a:accent6>
      <a:hlink>
        <a:srgbClr val="6B9F25"/>
      </a:hlink>
      <a:folHlink>
        <a:srgbClr val="BA690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自定义</PresentationFormat>
  <Paragraphs>10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楷体</vt:lpstr>
      <vt:lpstr>Arial</vt:lpstr>
      <vt:lpstr>Calibri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bt641.pptx</dc:title>
  <dc:creator/>
  <cp:lastModifiedBy/>
  <cp:revision>14</cp:revision>
  <dcterms:created xsi:type="dcterms:W3CDTF">2016-10-17T14:00:00Z</dcterms:created>
  <dcterms:modified xsi:type="dcterms:W3CDTF">2024-09-27T06:52:59Z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1EF3050712BE4F99BA1D19BE16D0096D_13</vt:lpwstr>
  </property>
  <property fmtid="{D5CDD505-2E9C-101B-9397-08002B2CF9AE}" pid="3" name="KSOProductBuildVer">
    <vt:lpwstr>2052-12.1.0.17827</vt:lpwstr>
  </property>
</Properties>
</file>