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65" r:id="rId13"/>
    <p:sldId id="266" r:id="rId14"/>
    <p:sldId id="276" r:id="rId15"/>
    <p:sldId id="268" r:id="rId16"/>
    <p:sldId id="278" r:id="rId17"/>
    <p:sldId id="270" r:id="rId18"/>
    <p:sldId id="280" r:id="rId19"/>
    <p:sldId id="272" r:id="rId20"/>
    <p:sldId id="273" r:id="rId21"/>
    <p:sldId id="281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E1A4"/>
    <a:srgbClr val="3B00FF"/>
    <a:srgbClr val="00FF67"/>
    <a:srgbClr val="1D4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98" y="589845"/>
            <a:ext cx="7897787" cy="4443212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109549" y="5386740"/>
            <a:ext cx="9268130" cy="7357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300" b="0" i="0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“世界七大奇迹之首”埃及金字塔</a:t>
            </a:r>
            <a:endParaRPr lang="zh-CN" altLang="en-US" sz="3300" b="0" i="0" dirty="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186935" y="886358"/>
            <a:ext cx="5130298" cy="301735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从三角形的</a:t>
            </a:r>
            <a:r>
              <a:rPr lang="zh-CN" altLang="en-US" sz="34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一个顶点</a:t>
            </a:r>
            <a:r>
              <a:rPr lang="zh-CN" altLang="en-US" sz="3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向它的</a:t>
            </a:r>
            <a:r>
              <a:rPr lang="zh-CN" altLang="en-US" sz="34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对边</a:t>
            </a:r>
            <a:r>
              <a:rPr lang="zh-CN" altLang="en-US" sz="3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作一条</a:t>
            </a:r>
            <a:r>
              <a:rPr lang="zh-CN" altLang="en-US" sz="34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垂线</a:t>
            </a:r>
            <a:r>
              <a:rPr lang="zh-CN" altLang="en-US" sz="3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，顶点和垂足之间的线段，叫做三角形的</a:t>
            </a:r>
            <a:r>
              <a:rPr lang="zh-CN" altLang="en-US" sz="34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高</a:t>
            </a:r>
            <a:r>
              <a:rPr lang="zh-CN" altLang="en-US" sz="3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4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6447625" y="4105285"/>
            <a:ext cx="4738706" cy="143337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3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垂足所在的这条边叫做三角形的</a:t>
            </a:r>
            <a:r>
              <a:rPr lang="zh-CN" altLang="en-US" sz="33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底</a:t>
            </a:r>
            <a:r>
              <a:rPr lang="zh-CN" altLang="en-US" sz="33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3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形状1"/>
          <p:cNvSpPr txBox="1"/>
          <p:nvPr/>
        </p:nvSpPr>
        <p:spPr>
          <a:xfrm>
            <a:off x="1229039" y="2103101"/>
            <a:ext cx="4716237" cy="3267075"/>
          </a:xfrm>
          <a:custGeom>
            <a:avLst/>
            <a:gdLst>
              <a:gd name="connsiteX0" fmla="*/ 2358119 w 4716237"/>
              <a:gd name="connsiteY0" fmla="*/ 0 h 3267075"/>
              <a:gd name="connsiteX1" fmla="*/ 4716237 w 4716237"/>
              <a:gd name="connsiteY1" fmla="*/ 3267075 h 3267075"/>
              <a:gd name="connsiteX2" fmla="*/ 0 w 4716237"/>
              <a:gd name="connsiteY2" fmla="*/ 3267075 h 3267075"/>
              <a:gd name="connsiteX3" fmla="*/ 2358119 w 4716237"/>
              <a:gd name="connsiteY3" fmla="*/ 0 h 326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237" h="3267075">
                <a:moveTo>
                  <a:pt x="2358119" y="0"/>
                </a:moveTo>
                <a:lnTo>
                  <a:pt x="4716237" y="3267075"/>
                </a:lnTo>
                <a:lnTo>
                  <a:pt x="0" y="3267075"/>
                </a:lnTo>
                <a:lnTo>
                  <a:pt x="2358119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形状2"/>
          <p:cNvSpPr txBox="1"/>
          <p:nvPr/>
        </p:nvSpPr>
        <p:spPr>
          <a:xfrm>
            <a:off x="3586893" y="2104367"/>
            <a:ext cx="19050" cy="3263523"/>
          </a:xfrm>
          <a:prstGeom prst="lin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8" name="文本3"/>
          <p:cNvSpPr txBox="1"/>
          <p:nvPr/>
        </p:nvSpPr>
        <p:spPr>
          <a:xfrm>
            <a:off x="3431524" y="1577140"/>
            <a:ext cx="491842" cy="6743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endParaRPr lang="zh-CN" altLang="en-US" sz="3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4"/>
          <p:cNvSpPr txBox="1"/>
          <p:nvPr/>
        </p:nvSpPr>
        <p:spPr>
          <a:xfrm>
            <a:off x="5971689" y="5198154"/>
            <a:ext cx="381000" cy="6743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C</a:t>
            </a:r>
            <a:endParaRPr lang="zh-CN" altLang="en-US" sz="3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5"/>
          <p:cNvSpPr txBox="1"/>
          <p:nvPr/>
        </p:nvSpPr>
        <p:spPr>
          <a:xfrm>
            <a:off x="808873" y="5198078"/>
            <a:ext cx="435091" cy="6743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zh-CN" altLang="en-US" sz="3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6"/>
          <p:cNvSpPr txBox="1"/>
          <p:nvPr/>
        </p:nvSpPr>
        <p:spPr>
          <a:xfrm>
            <a:off x="3180778" y="5538264"/>
            <a:ext cx="812006" cy="8858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1" i="0" dirty="0">
                <a:solidFill>
                  <a:srgbClr val="006EFF"/>
                </a:solidFill>
                <a:latin typeface="楷体" panose="02010609060101010101" charset="-122"/>
                <a:ea typeface="楷体" panose="02010609060101010101" charset="-122"/>
              </a:rPr>
              <a:t>底</a:t>
            </a:r>
            <a:endParaRPr lang="zh-CN" altLang="en-US" sz="4800" b="1" i="0" dirty="0">
              <a:solidFill>
                <a:srgbClr val="006E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7"/>
          <p:cNvSpPr txBox="1"/>
          <p:nvPr/>
        </p:nvSpPr>
        <p:spPr>
          <a:xfrm>
            <a:off x="3673288" y="3665020"/>
            <a:ext cx="825246" cy="90030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900" b="1" i="0" dirty="0">
                <a:solidFill>
                  <a:srgbClr val="006EFF"/>
                </a:solidFill>
                <a:latin typeface="楷体" panose="02010609060101010101" charset="-122"/>
                <a:ea typeface="楷体" panose="02010609060101010101" charset="-122"/>
              </a:rPr>
              <a:t>高</a:t>
            </a:r>
            <a:endParaRPr lang="zh-CN" altLang="en-US" sz="4900" b="1" i="0" dirty="0">
              <a:solidFill>
                <a:srgbClr val="006E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604260" y="5196840"/>
            <a:ext cx="183515" cy="177800"/>
            <a:chOff x="2455" y="6790"/>
            <a:chExt cx="289" cy="280"/>
          </a:xfrm>
        </p:grpSpPr>
        <p:sp>
          <p:nvSpPr>
            <p:cNvPr id="14" name="形状5"/>
            <p:cNvSpPr txBox="1"/>
            <p:nvPr/>
          </p:nvSpPr>
          <p:spPr>
            <a:xfrm>
              <a:off x="2455" y="6790"/>
              <a:ext cx="289" cy="2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p>
              <a:pPr marL="0" algn="ctr"/>
            </a:p>
          </p:txBody>
        </p:sp>
        <p:sp>
          <p:nvSpPr>
            <p:cNvPr id="15" name="形状6"/>
            <p:cNvSpPr txBox="1"/>
            <p:nvPr/>
          </p:nvSpPr>
          <p:spPr>
            <a:xfrm flipH="1">
              <a:off x="2744" y="6792"/>
              <a:ext cx="1" cy="27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p>
              <a:pPr marL="0" algn="c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形状3"/>
          <p:cNvSpPr txBox="1"/>
          <p:nvPr/>
        </p:nvSpPr>
        <p:spPr>
          <a:xfrm>
            <a:off x="681704" y="1182662"/>
            <a:ext cx="2400510" cy="3317329"/>
          </a:xfrm>
          <a:custGeom>
            <a:avLst/>
            <a:gdLst>
              <a:gd name="connsiteX0" fmla="*/ 1200255 w 2400510"/>
              <a:gd name="connsiteY0" fmla="*/ 0 h 3317329"/>
              <a:gd name="connsiteX1" fmla="*/ 2400510 w 2400510"/>
              <a:gd name="connsiteY1" fmla="*/ 3317329 h 3317329"/>
              <a:gd name="connsiteX2" fmla="*/ 0 w 2400510"/>
              <a:gd name="connsiteY2" fmla="*/ 3317329 h 3317329"/>
              <a:gd name="connsiteX3" fmla="*/ 1200255 w 2400510"/>
              <a:gd name="connsiteY3" fmla="*/ 0 h 331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510" h="3317329">
                <a:moveTo>
                  <a:pt x="1200255" y="0"/>
                </a:moveTo>
                <a:lnTo>
                  <a:pt x="2400510" y="3317329"/>
                </a:lnTo>
                <a:lnTo>
                  <a:pt x="0" y="3317329"/>
                </a:lnTo>
                <a:lnTo>
                  <a:pt x="1200255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818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形状4"/>
          <p:cNvSpPr txBox="1"/>
          <p:nvPr/>
        </p:nvSpPr>
        <p:spPr>
          <a:xfrm>
            <a:off x="1874679" y="1191598"/>
            <a:ext cx="1191" cy="3291182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8" name="组合 7"/>
          <p:cNvGrpSpPr/>
          <p:nvPr/>
        </p:nvGrpSpPr>
        <p:grpSpPr>
          <a:xfrm>
            <a:off x="1875790" y="4300855"/>
            <a:ext cx="183515" cy="177800"/>
            <a:chOff x="2455" y="6790"/>
            <a:chExt cx="289" cy="280"/>
          </a:xfrm>
        </p:grpSpPr>
        <p:sp>
          <p:nvSpPr>
            <p:cNvPr id="9" name="形状5"/>
            <p:cNvSpPr txBox="1"/>
            <p:nvPr/>
          </p:nvSpPr>
          <p:spPr>
            <a:xfrm>
              <a:off x="2455" y="6790"/>
              <a:ext cx="289" cy="2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" name="形状6"/>
            <p:cNvSpPr txBox="1"/>
            <p:nvPr/>
          </p:nvSpPr>
          <p:spPr>
            <a:xfrm flipH="1">
              <a:off x="2744" y="6792"/>
              <a:ext cx="1" cy="27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6" name="组合 5"/>
          <p:cNvGrpSpPr/>
          <p:nvPr/>
        </p:nvGrpSpPr>
        <p:grpSpPr>
          <a:xfrm>
            <a:off x="681990" y="1182370"/>
            <a:ext cx="2400300" cy="3317240"/>
            <a:chOff x="1074" y="1862"/>
            <a:chExt cx="3780" cy="5224"/>
          </a:xfrm>
        </p:grpSpPr>
        <p:sp>
          <p:nvSpPr>
            <p:cNvPr id="4" name="形状3"/>
            <p:cNvSpPr txBox="1"/>
            <p:nvPr/>
          </p:nvSpPr>
          <p:spPr>
            <a:xfrm>
              <a:off x="1074" y="1862"/>
              <a:ext cx="3780" cy="5224"/>
            </a:xfrm>
            <a:custGeom>
              <a:avLst/>
              <a:gdLst>
                <a:gd name="connsiteX0" fmla="*/ 1200255 w 2400510"/>
                <a:gd name="connsiteY0" fmla="*/ 0 h 3317329"/>
                <a:gd name="connsiteX1" fmla="*/ 2400510 w 2400510"/>
                <a:gd name="connsiteY1" fmla="*/ 3317329 h 3317329"/>
                <a:gd name="connsiteX2" fmla="*/ 0 w 2400510"/>
                <a:gd name="connsiteY2" fmla="*/ 3317329 h 3317329"/>
                <a:gd name="connsiteX3" fmla="*/ 1200255 w 2400510"/>
                <a:gd name="connsiteY3" fmla="*/ 0 h 331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510" h="3317329">
                  <a:moveTo>
                    <a:pt x="1200255" y="0"/>
                  </a:moveTo>
                  <a:lnTo>
                    <a:pt x="2400510" y="3317329"/>
                  </a:lnTo>
                  <a:lnTo>
                    <a:pt x="0" y="3317329"/>
                  </a:lnTo>
                  <a:lnTo>
                    <a:pt x="1200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solidFill>
                <a:srgbClr val="00818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2952" y="1877"/>
              <a:ext cx="2" cy="518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0000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954" y="6773"/>
              <a:ext cx="289" cy="280"/>
              <a:chOff x="2455" y="6790"/>
              <a:chExt cx="289" cy="280"/>
            </a:xfrm>
          </p:grpSpPr>
          <p:sp>
            <p:nvSpPr>
              <p:cNvPr id="9" name="形状5"/>
              <p:cNvSpPr txBox="1"/>
              <p:nvPr/>
            </p:nvSpPr>
            <p:spPr>
              <a:xfrm>
                <a:off x="2455" y="6790"/>
                <a:ext cx="289" cy="2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 anchor="ctr"/>
              <a:lstStyle/>
              <a:p>
                <a:pPr marL="0" algn="ctr"/>
              </a:p>
            </p:txBody>
          </p:sp>
          <p:sp>
            <p:nvSpPr>
              <p:cNvPr id="10" name="形状6"/>
              <p:cNvSpPr txBox="1"/>
              <p:nvPr/>
            </p:nvSpPr>
            <p:spPr>
              <a:xfrm flipH="1">
                <a:off x="2744" y="6792"/>
                <a:ext cx="1" cy="279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 anchor="ctr"/>
              <a:lstStyle/>
              <a:p>
                <a:pPr marL="0" algn="ct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2656 -0.001481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9" name="形状3"/>
          <p:cNvSpPr txBox="1"/>
          <p:nvPr/>
        </p:nvSpPr>
        <p:spPr>
          <a:xfrm>
            <a:off x="2973724" y="2198837"/>
            <a:ext cx="1191" cy="227277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FF67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18" name="组合 17"/>
          <p:cNvGrpSpPr/>
          <p:nvPr/>
        </p:nvGrpSpPr>
        <p:grpSpPr>
          <a:xfrm rot="15000000">
            <a:off x="641350" y="2235200"/>
            <a:ext cx="2400300" cy="3317240"/>
            <a:chOff x="1074" y="1862"/>
            <a:chExt cx="3780" cy="5224"/>
          </a:xfrm>
        </p:grpSpPr>
        <p:sp>
          <p:nvSpPr>
            <p:cNvPr id="19" name="形状3"/>
            <p:cNvSpPr txBox="1"/>
            <p:nvPr/>
          </p:nvSpPr>
          <p:spPr>
            <a:xfrm>
              <a:off x="1074" y="1862"/>
              <a:ext cx="3780" cy="5224"/>
            </a:xfrm>
            <a:custGeom>
              <a:avLst/>
              <a:gdLst>
                <a:gd name="connsiteX0" fmla="*/ 1200255 w 2400510"/>
                <a:gd name="connsiteY0" fmla="*/ 0 h 3317329"/>
                <a:gd name="connsiteX1" fmla="*/ 2400510 w 2400510"/>
                <a:gd name="connsiteY1" fmla="*/ 3317329 h 3317329"/>
                <a:gd name="connsiteX2" fmla="*/ 0 w 2400510"/>
                <a:gd name="connsiteY2" fmla="*/ 3317329 h 3317329"/>
                <a:gd name="connsiteX3" fmla="*/ 1200255 w 2400510"/>
                <a:gd name="connsiteY3" fmla="*/ 0 h 331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510" h="3317329">
                  <a:moveTo>
                    <a:pt x="1200255" y="0"/>
                  </a:moveTo>
                  <a:lnTo>
                    <a:pt x="2400510" y="3317329"/>
                  </a:lnTo>
                  <a:lnTo>
                    <a:pt x="0" y="3317329"/>
                  </a:lnTo>
                  <a:lnTo>
                    <a:pt x="120025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solidFill>
                <a:srgbClr val="00818F"/>
              </a:solidFill>
              <a:prstDash val="solid"/>
            </a:ln>
          </p:spPr>
          <p:txBody>
            <a:bodyPr wrap="square" rtlCol="0" anchor="ctr"/>
            <a:p>
              <a:pPr marL="0" algn="ctr"/>
            </a:p>
          </p:txBody>
        </p:sp>
        <p:sp>
          <p:nvSpPr>
            <p:cNvPr id="20" name="形状4"/>
            <p:cNvSpPr txBox="1"/>
            <p:nvPr/>
          </p:nvSpPr>
          <p:spPr>
            <a:xfrm>
              <a:off x="2952" y="1877"/>
              <a:ext cx="2" cy="518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0000"/>
              </a:solidFill>
              <a:prstDash val="dash"/>
            </a:ln>
          </p:spPr>
          <p:txBody>
            <a:bodyPr wrap="square" rtlCol="0" anchor="ctr"/>
            <a:p>
              <a:pPr marL="0" algn="ctr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954" y="6773"/>
              <a:ext cx="289" cy="280"/>
              <a:chOff x="2455" y="6790"/>
              <a:chExt cx="289" cy="280"/>
            </a:xfrm>
          </p:grpSpPr>
          <p:sp>
            <p:nvSpPr>
              <p:cNvPr id="22" name="形状5"/>
              <p:cNvSpPr txBox="1"/>
              <p:nvPr/>
            </p:nvSpPr>
            <p:spPr>
              <a:xfrm>
                <a:off x="2455" y="6790"/>
                <a:ext cx="289" cy="2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  <p:sp>
            <p:nvSpPr>
              <p:cNvPr id="23" name="形状6"/>
              <p:cNvSpPr txBox="1"/>
              <p:nvPr/>
            </p:nvSpPr>
            <p:spPr>
              <a:xfrm flipH="1">
                <a:off x="2744" y="6792"/>
                <a:ext cx="1" cy="279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3001010" y="4286885"/>
            <a:ext cx="183515" cy="177800"/>
            <a:chOff x="2455" y="6790"/>
            <a:chExt cx="289" cy="280"/>
          </a:xfrm>
        </p:grpSpPr>
        <p:sp>
          <p:nvSpPr>
            <p:cNvPr id="26" name="形状5"/>
            <p:cNvSpPr txBox="1"/>
            <p:nvPr/>
          </p:nvSpPr>
          <p:spPr>
            <a:xfrm>
              <a:off x="2455" y="6790"/>
              <a:ext cx="289" cy="2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00FF67"/>
              </a:solidFill>
            </a:ln>
          </p:spPr>
          <p:txBody>
            <a:bodyPr wrap="square" rtlCol="0" anchor="ctr"/>
            <a:p>
              <a:pPr marL="0" algn="ctr"/>
            </a:p>
          </p:txBody>
        </p:sp>
        <p:sp>
          <p:nvSpPr>
            <p:cNvPr id="27" name="形状6"/>
            <p:cNvSpPr txBox="1"/>
            <p:nvPr/>
          </p:nvSpPr>
          <p:spPr>
            <a:xfrm flipH="1">
              <a:off x="2744" y="6792"/>
              <a:ext cx="1" cy="27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00FF67"/>
              </a:solidFill>
            </a:ln>
          </p:spPr>
          <p:txBody>
            <a:bodyPr wrap="square" rtlCol="0" anchor="ctr"/>
            <a:p>
              <a:pPr marL="0" algn="c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5" name="组合 34"/>
          <p:cNvGrpSpPr/>
          <p:nvPr/>
        </p:nvGrpSpPr>
        <p:grpSpPr>
          <a:xfrm>
            <a:off x="182880" y="2199005"/>
            <a:ext cx="3317240" cy="2894965"/>
            <a:chOff x="288" y="3463"/>
            <a:chExt cx="5224" cy="4559"/>
          </a:xfrm>
        </p:grpSpPr>
        <p:sp>
          <p:nvSpPr>
            <p:cNvPr id="9" name="形状3"/>
            <p:cNvSpPr txBox="1"/>
            <p:nvPr/>
          </p:nvSpPr>
          <p:spPr>
            <a:xfrm>
              <a:off x="4683" y="3463"/>
              <a:ext cx="2" cy="3579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FF67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grpSp>
          <p:nvGrpSpPr>
            <p:cNvPr id="18" name="组合 17"/>
            <p:cNvGrpSpPr/>
            <p:nvPr/>
          </p:nvGrpSpPr>
          <p:grpSpPr>
            <a:xfrm rot="15000000">
              <a:off x="1010" y="3520"/>
              <a:ext cx="3780" cy="5224"/>
              <a:chOff x="1074" y="1862"/>
              <a:chExt cx="3780" cy="5224"/>
            </a:xfrm>
          </p:grpSpPr>
          <p:sp>
            <p:nvSpPr>
              <p:cNvPr id="19" name="形状3"/>
              <p:cNvSpPr txBox="1"/>
              <p:nvPr/>
            </p:nvSpPr>
            <p:spPr>
              <a:xfrm>
                <a:off x="1074" y="1862"/>
                <a:ext cx="3780" cy="5224"/>
              </a:xfrm>
              <a:custGeom>
                <a:avLst/>
                <a:gdLst>
                  <a:gd name="connsiteX0" fmla="*/ 1200255 w 2400510"/>
                  <a:gd name="connsiteY0" fmla="*/ 0 h 3317329"/>
                  <a:gd name="connsiteX1" fmla="*/ 2400510 w 2400510"/>
                  <a:gd name="connsiteY1" fmla="*/ 3317329 h 3317329"/>
                  <a:gd name="connsiteX2" fmla="*/ 0 w 2400510"/>
                  <a:gd name="connsiteY2" fmla="*/ 3317329 h 3317329"/>
                  <a:gd name="connsiteX3" fmla="*/ 1200255 w 2400510"/>
                  <a:gd name="connsiteY3" fmla="*/ 0 h 331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0510" h="3317329">
                    <a:moveTo>
                      <a:pt x="1200255" y="0"/>
                    </a:moveTo>
                    <a:lnTo>
                      <a:pt x="2400510" y="3317329"/>
                    </a:lnTo>
                    <a:lnTo>
                      <a:pt x="0" y="3317329"/>
                    </a:lnTo>
                    <a:lnTo>
                      <a:pt x="1200255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  <a:ln w="19050">
                <a:solidFill>
                  <a:srgbClr val="00818F"/>
                </a:solidFill>
                <a:prstDash val="solid"/>
              </a:ln>
            </p:spPr>
            <p:txBody>
              <a:bodyPr wrap="square" rtlCol="0" anchor="ctr"/>
              <a:p>
                <a:pPr marL="0" algn="ctr"/>
              </a:p>
            </p:txBody>
          </p:sp>
          <p:sp>
            <p:nvSpPr>
              <p:cNvPr id="20" name="形状4"/>
              <p:cNvSpPr txBox="1"/>
              <p:nvPr/>
            </p:nvSpPr>
            <p:spPr>
              <a:xfrm>
                <a:off x="2952" y="1877"/>
                <a:ext cx="2" cy="5183"/>
              </a:xfrm>
              <a:prstGeom prst="line">
                <a:avLst/>
              </a:prstGeom>
              <a:solidFill>
                <a:srgbClr val="FFFFFF">
                  <a:alpha val="0"/>
                </a:srgbClr>
              </a:solidFill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 rtlCol="0" anchor="ctr"/>
              <a:p>
                <a:pPr marL="0" algn="ctr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2954" y="6773"/>
                <a:ext cx="289" cy="280"/>
                <a:chOff x="2455" y="6790"/>
                <a:chExt cx="289" cy="280"/>
              </a:xfrm>
            </p:grpSpPr>
            <p:sp>
              <p:nvSpPr>
                <p:cNvPr id="22" name="形状5"/>
                <p:cNvSpPr txBox="1"/>
                <p:nvPr/>
              </p:nvSpPr>
              <p:spPr>
                <a:xfrm>
                  <a:off x="2455" y="6790"/>
                  <a:ext cx="289" cy="2"/>
                </a:xfrm>
                <a:prstGeom prst="line">
                  <a:avLst/>
                </a:prstGeom>
                <a:solidFill>
                  <a:srgbClr val="5C81CC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  <p:sp>
              <p:nvSpPr>
                <p:cNvPr id="23" name="形状6"/>
                <p:cNvSpPr txBox="1"/>
                <p:nvPr/>
              </p:nvSpPr>
              <p:spPr>
                <a:xfrm flipH="1">
                  <a:off x="2744" y="6792"/>
                  <a:ext cx="1" cy="279"/>
                </a:xfrm>
                <a:prstGeom prst="line">
                  <a:avLst/>
                </a:prstGeom>
                <a:solidFill>
                  <a:srgbClr val="5C81CC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4726" y="6751"/>
              <a:ext cx="289" cy="280"/>
              <a:chOff x="2455" y="6790"/>
              <a:chExt cx="289" cy="280"/>
            </a:xfrm>
          </p:grpSpPr>
          <p:sp>
            <p:nvSpPr>
              <p:cNvPr id="26" name="形状5"/>
              <p:cNvSpPr txBox="1"/>
              <p:nvPr/>
            </p:nvSpPr>
            <p:spPr>
              <a:xfrm>
                <a:off x="2455" y="6790"/>
                <a:ext cx="289" cy="2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00FF67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  <p:sp>
            <p:nvSpPr>
              <p:cNvPr id="27" name="形状6"/>
              <p:cNvSpPr txBox="1"/>
              <p:nvPr/>
            </p:nvSpPr>
            <p:spPr>
              <a:xfrm flipH="1">
                <a:off x="2744" y="6792"/>
                <a:ext cx="1" cy="279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00FF67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125 0.00138889 L 0.977865 0.0045370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2" name="形状3"/>
          <p:cNvSpPr txBox="1"/>
          <p:nvPr/>
        </p:nvSpPr>
        <p:spPr>
          <a:xfrm>
            <a:off x="1566602" y="2201043"/>
            <a:ext cx="1191" cy="2262569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3B00FF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15" name="组合 14"/>
          <p:cNvGrpSpPr/>
          <p:nvPr/>
        </p:nvGrpSpPr>
        <p:grpSpPr>
          <a:xfrm>
            <a:off x="1558925" y="4311650"/>
            <a:ext cx="183515" cy="177800"/>
            <a:chOff x="2455" y="6790"/>
            <a:chExt cx="289" cy="280"/>
          </a:xfrm>
        </p:grpSpPr>
        <p:sp>
          <p:nvSpPr>
            <p:cNvPr id="16" name="形状5"/>
            <p:cNvSpPr txBox="1"/>
            <p:nvPr/>
          </p:nvSpPr>
          <p:spPr>
            <a:xfrm>
              <a:off x="2455" y="6790"/>
              <a:ext cx="289" cy="2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3B00FF"/>
              </a:solidFill>
            </a:ln>
          </p:spPr>
          <p:txBody>
            <a:bodyPr wrap="square" rtlCol="0" anchor="ctr"/>
            <a:p>
              <a:pPr marL="0" algn="ctr"/>
            </a:p>
          </p:txBody>
        </p:sp>
        <p:sp>
          <p:nvSpPr>
            <p:cNvPr id="17" name="形状6"/>
            <p:cNvSpPr txBox="1"/>
            <p:nvPr/>
          </p:nvSpPr>
          <p:spPr>
            <a:xfrm flipH="1">
              <a:off x="2744" y="6792"/>
              <a:ext cx="1" cy="27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3B00FF"/>
              </a:solidFill>
            </a:ln>
          </p:spPr>
          <p:txBody>
            <a:bodyPr wrap="square" rtlCol="0" anchor="ctr"/>
            <a:p>
              <a:pPr marL="0" algn="ctr"/>
            </a:p>
          </p:txBody>
        </p:sp>
      </p:grpSp>
      <p:grpSp>
        <p:nvGrpSpPr>
          <p:cNvPr id="35" name="组合 34"/>
          <p:cNvGrpSpPr/>
          <p:nvPr/>
        </p:nvGrpSpPr>
        <p:grpSpPr>
          <a:xfrm rot="13200000">
            <a:off x="879475" y="2644775"/>
            <a:ext cx="3317240" cy="2894965"/>
            <a:chOff x="288" y="3463"/>
            <a:chExt cx="5224" cy="4559"/>
          </a:xfrm>
        </p:grpSpPr>
        <p:sp>
          <p:nvSpPr>
            <p:cNvPr id="18" name="形状3"/>
            <p:cNvSpPr txBox="1"/>
            <p:nvPr/>
          </p:nvSpPr>
          <p:spPr>
            <a:xfrm>
              <a:off x="4683" y="3463"/>
              <a:ext cx="2" cy="3579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FF67"/>
              </a:solidFill>
              <a:prstDash val="dash"/>
            </a:ln>
          </p:spPr>
          <p:txBody>
            <a:bodyPr wrap="square" rtlCol="0" anchor="ctr"/>
            <a:p>
              <a:pPr marL="0" algn="ctr"/>
            </a:p>
          </p:txBody>
        </p:sp>
        <p:grpSp>
          <p:nvGrpSpPr>
            <p:cNvPr id="19" name="组合 18"/>
            <p:cNvGrpSpPr/>
            <p:nvPr/>
          </p:nvGrpSpPr>
          <p:grpSpPr>
            <a:xfrm rot="15000000">
              <a:off x="1010" y="3520"/>
              <a:ext cx="3780" cy="5224"/>
              <a:chOff x="1074" y="1862"/>
              <a:chExt cx="3780" cy="5224"/>
            </a:xfrm>
          </p:grpSpPr>
          <p:sp>
            <p:nvSpPr>
              <p:cNvPr id="20" name="形状3"/>
              <p:cNvSpPr txBox="1"/>
              <p:nvPr/>
            </p:nvSpPr>
            <p:spPr>
              <a:xfrm>
                <a:off x="1074" y="1862"/>
                <a:ext cx="3780" cy="5224"/>
              </a:xfrm>
              <a:custGeom>
                <a:avLst/>
                <a:gdLst>
                  <a:gd name="connsiteX0" fmla="*/ 1200255 w 2400510"/>
                  <a:gd name="connsiteY0" fmla="*/ 0 h 3317329"/>
                  <a:gd name="connsiteX1" fmla="*/ 2400510 w 2400510"/>
                  <a:gd name="connsiteY1" fmla="*/ 3317329 h 3317329"/>
                  <a:gd name="connsiteX2" fmla="*/ 0 w 2400510"/>
                  <a:gd name="connsiteY2" fmla="*/ 3317329 h 3317329"/>
                  <a:gd name="connsiteX3" fmla="*/ 1200255 w 2400510"/>
                  <a:gd name="connsiteY3" fmla="*/ 0 h 331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0510" h="3317329">
                    <a:moveTo>
                      <a:pt x="1200255" y="0"/>
                    </a:moveTo>
                    <a:lnTo>
                      <a:pt x="2400510" y="3317329"/>
                    </a:lnTo>
                    <a:lnTo>
                      <a:pt x="0" y="3317329"/>
                    </a:lnTo>
                    <a:lnTo>
                      <a:pt x="1200255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  <a:ln w="19050">
                <a:solidFill>
                  <a:srgbClr val="00818F"/>
                </a:solidFill>
                <a:prstDash val="solid"/>
              </a:ln>
            </p:spPr>
            <p:txBody>
              <a:bodyPr wrap="square" rtlCol="0" anchor="ctr"/>
              <a:p>
                <a:pPr marL="0" algn="ctr"/>
              </a:p>
            </p:txBody>
          </p:sp>
          <p:sp>
            <p:nvSpPr>
              <p:cNvPr id="21" name="形状4"/>
              <p:cNvSpPr txBox="1"/>
              <p:nvPr/>
            </p:nvSpPr>
            <p:spPr>
              <a:xfrm>
                <a:off x="2952" y="1877"/>
                <a:ext cx="2" cy="5183"/>
              </a:xfrm>
              <a:prstGeom prst="line">
                <a:avLst/>
              </a:prstGeom>
              <a:solidFill>
                <a:srgbClr val="FFFFFF">
                  <a:alpha val="0"/>
                </a:srgbClr>
              </a:solidFill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 rtlCol="0" anchor="ctr"/>
              <a:p>
                <a:pPr marL="0" algn="ctr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2954" y="6773"/>
                <a:ext cx="289" cy="280"/>
                <a:chOff x="2455" y="6790"/>
                <a:chExt cx="289" cy="280"/>
              </a:xfrm>
            </p:grpSpPr>
            <p:sp>
              <p:nvSpPr>
                <p:cNvPr id="23" name="形状5"/>
                <p:cNvSpPr txBox="1"/>
                <p:nvPr/>
              </p:nvSpPr>
              <p:spPr>
                <a:xfrm>
                  <a:off x="2455" y="6790"/>
                  <a:ext cx="289" cy="2"/>
                </a:xfrm>
                <a:prstGeom prst="line">
                  <a:avLst/>
                </a:prstGeom>
                <a:solidFill>
                  <a:srgbClr val="5C81CC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  <p:sp>
              <p:nvSpPr>
                <p:cNvPr id="24" name="形状6"/>
                <p:cNvSpPr txBox="1"/>
                <p:nvPr/>
              </p:nvSpPr>
              <p:spPr>
                <a:xfrm flipH="1">
                  <a:off x="2744" y="6792"/>
                  <a:ext cx="1" cy="279"/>
                </a:xfrm>
                <a:prstGeom prst="line">
                  <a:avLst/>
                </a:prstGeom>
                <a:solidFill>
                  <a:srgbClr val="5C81CC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4726" y="6751"/>
              <a:ext cx="289" cy="280"/>
              <a:chOff x="2455" y="6790"/>
              <a:chExt cx="289" cy="280"/>
            </a:xfrm>
          </p:grpSpPr>
          <p:sp>
            <p:nvSpPr>
              <p:cNvPr id="26" name="形状5"/>
              <p:cNvSpPr txBox="1"/>
              <p:nvPr/>
            </p:nvSpPr>
            <p:spPr>
              <a:xfrm>
                <a:off x="2455" y="6790"/>
                <a:ext cx="289" cy="2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00FF67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  <p:sp>
            <p:nvSpPr>
              <p:cNvPr id="27" name="形状6"/>
              <p:cNvSpPr txBox="1"/>
              <p:nvPr/>
            </p:nvSpPr>
            <p:spPr>
              <a:xfrm flipH="1">
                <a:off x="2744" y="6792"/>
                <a:ext cx="1" cy="279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00FF67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5" name="组合 4"/>
          <p:cNvGrpSpPr/>
          <p:nvPr/>
        </p:nvGrpSpPr>
        <p:grpSpPr>
          <a:xfrm>
            <a:off x="879475" y="2200910"/>
            <a:ext cx="3317240" cy="3338195"/>
            <a:chOff x="1385" y="3466"/>
            <a:chExt cx="5224" cy="5257"/>
          </a:xfrm>
        </p:grpSpPr>
        <p:sp>
          <p:nvSpPr>
            <p:cNvPr id="12" name="形状3"/>
            <p:cNvSpPr txBox="1"/>
            <p:nvPr/>
          </p:nvSpPr>
          <p:spPr>
            <a:xfrm>
              <a:off x="2467" y="3466"/>
              <a:ext cx="2" cy="356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3B00FF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2455" y="6790"/>
              <a:ext cx="289" cy="280"/>
              <a:chOff x="2455" y="6790"/>
              <a:chExt cx="289" cy="280"/>
            </a:xfrm>
          </p:grpSpPr>
          <p:sp>
            <p:nvSpPr>
              <p:cNvPr id="16" name="形状5"/>
              <p:cNvSpPr txBox="1"/>
              <p:nvPr/>
            </p:nvSpPr>
            <p:spPr>
              <a:xfrm>
                <a:off x="2455" y="6790"/>
                <a:ext cx="289" cy="2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3B00FF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  <p:sp>
            <p:nvSpPr>
              <p:cNvPr id="17" name="形状6"/>
              <p:cNvSpPr txBox="1"/>
              <p:nvPr/>
            </p:nvSpPr>
            <p:spPr>
              <a:xfrm flipH="1">
                <a:off x="2744" y="6792"/>
                <a:ext cx="1" cy="279"/>
              </a:xfrm>
              <a:prstGeom prst="line">
                <a:avLst/>
              </a:prstGeom>
              <a:solidFill>
                <a:srgbClr val="5C81CC"/>
              </a:solidFill>
              <a:ln w="28575">
                <a:solidFill>
                  <a:srgbClr val="3B00FF"/>
                </a:solidFill>
              </a:ln>
            </p:spPr>
            <p:txBody>
              <a:bodyPr wrap="square" rtlCol="0" anchor="ctr"/>
              <a:p>
                <a:pPr marL="0" algn="ctr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 rot="13200000">
              <a:off x="1385" y="4165"/>
              <a:ext cx="5224" cy="4559"/>
              <a:chOff x="288" y="3463"/>
              <a:chExt cx="5224" cy="4559"/>
            </a:xfrm>
          </p:grpSpPr>
          <p:sp>
            <p:nvSpPr>
              <p:cNvPr id="18" name="形状3"/>
              <p:cNvSpPr txBox="1"/>
              <p:nvPr/>
            </p:nvSpPr>
            <p:spPr>
              <a:xfrm>
                <a:off x="4683" y="3463"/>
                <a:ext cx="2" cy="3579"/>
              </a:xfrm>
              <a:prstGeom prst="line">
                <a:avLst/>
              </a:prstGeom>
              <a:solidFill>
                <a:srgbClr val="FFFFFF">
                  <a:alpha val="0"/>
                </a:srgbClr>
              </a:solidFill>
              <a:ln w="38100">
                <a:solidFill>
                  <a:srgbClr val="00FF67"/>
                </a:solidFill>
                <a:prstDash val="dash"/>
              </a:ln>
            </p:spPr>
            <p:txBody>
              <a:bodyPr wrap="square" rtlCol="0" anchor="ctr"/>
              <a:p>
                <a:pPr marL="0" algn="ctr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 rot="15000000">
                <a:off x="1010" y="3520"/>
                <a:ext cx="3780" cy="5224"/>
                <a:chOff x="1074" y="1862"/>
                <a:chExt cx="3780" cy="5224"/>
              </a:xfrm>
            </p:grpSpPr>
            <p:sp>
              <p:nvSpPr>
                <p:cNvPr id="20" name="形状3"/>
                <p:cNvSpPr txBox="1"/>
                <p:nvPr/>
              </p:nvSpPr>
              <p:spPr>
                <a:xfrm>
                  <a:off x="1074" y="1862"/>
                  <a:ext cx="3780" cy="5224"/>
                </a:xfrm>
                <a:custGeom>
                  <a:avLst/>
                  <a:gdLst>
                    <a:gd name="connsiteX0" fmla="*/ 1200255 w 2400510"/>
                    <a:gd name="connsiteY0" fmla="*/ 0 h 3317329"/>
                    <a:gd name="connsiteX1" fmla="*/ 2400510 w 2400510"/>
                    <a:gd name="connsiteY1" fmla="*/ 3317329 h 3317329"/>
                    <a:gd name="connsiteX2" fmla="*/ 0 w 2400510"/>
                    <a:gd name="connsiteY2" fmla="*/ 3317329 h 3317329"/>
                    <a:gd name="connsiteX3" fmla="*/ 1200255 w 2400510"/>
                    <a:gd name="connsiteY3" fmla="*/ 0 h 3317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510" h="3317329">
                      <a:moveTo>
                        <a:pt x="1200255" y="0"/>
                      </a:moveTo>
                      <a:lnTo>
                        <a:pt x="2400510" y="3317329"/>
                      </a:lnTo>
                      <a:lnTo>
                        <a:pt x="0" y="3317329"/>
                      </a:lnTo>
                      <a:lnTo>
                        <a:pt x="1200255" y="0"/>
                      </a:lnTo>
                      <a:close/>
                    </a:path>
                  </a:pathLst>
                </a:custGeom>
                <a:solidFill>
                  <a:srgbClr val="FFFFFF">
                    <a:alpha val="0"/>
                  </a:srgbClr>
                </a:solidFill>
                <a:ln w="19050">
                  <a:solidFill>
                    <a:srgbClr val="00818F"/>
                  </a:solidFill>
                  <a:prstDash val="solid"/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  <p:sp>
              <p:nvSpPr>
                <p:cNvPr id="21" name="形状4"/>
                <p:cNvSpPr txBox="1"/>
                <p:nvPr/>
              </p:nvSpPr>
              <p:spPr>
                <a:xfrm>
                  <a:off x="2952" y="1877"/>
                  <a:ext cx="2" cy="5183"/>
                </a:xfrm>
                <a:prstGeom prst="line">
                  <a:avLst/>
                </a:prstGeom>
                <a:solidFill>
                  <a:srgbClr val="FFFFFF">
                    <a:alpha val="0"/>
                  </a:srgbClr>
                </a:solidFill>
                <a:ln w="38100">
                  <a:solidFill>
                    <a:srgbClr val="FF0000"/>
                  </a:solidFill>
                  <a:prstDash val="dash"/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>
                  <a:off x="2954" y="6773"/>
                  <a:ext cx="289" cy="280"/>
                  <a:chOff x="2455" y="6790"/>
                  <a:chExt cx="289" cy="280"/>
                </a:xfrm>
              </p:grpSpPr>
              <p:sp>
                <p:nvSpPr>
                  <p:cNvPr id="23" name="形状5"/>
                  <p:cNvSpPr txBox="1"/>
                  <p:nvPr/>
                </p:nvSpPr>
                <p:spPr>
                  <a:xfrm>
                    <a:off x="2455" y="6790"/>
                    <a:ext cx="289" cy="2"/>
                  </a:xfrm>
                  <a:prstGeom prst="line">
                    <a:avLst/>
                  </a:prstGeom>
                  <a:solidFill>
                    <a:srgbClr val="5C81CC"/>
                  </a:solidFill>
                  <a:ln w="28575">
                    <a:solidFill>
                      <a:srgbClr val="FF0000"/>
                    </a:solidFill>
                  </a:ln>
                </p:spPr>
                <p:txBody>
                  <a:bodyPr wrap="square" rtlCol="0" anchor="ctr"/>
                  <a:p>
                    <a:pPr marL="0" algn="ctr"/>
                  </a:p>
                </p:txBody>
              </p:sp>
              <p:sp>
                <p:nvSpPr>
                  <p:cNvPr id="24" name="形状6"/>
                  <p:cNvSpPr txBox="1"/>
                  <p:nvPr/>
                </p:nvSpPr>
                <p:spPr>
                  <a:xfrm flipH="1">
                    <a:off x="2744" y="6792"/>
                    <a:ext cx="1" cy="279"/>
                  </a:xfrm>
                  <a:prstGeom prst="line">
                    <a:avLst/>
                  </a:prstGeom>
                  <a:solidFill>
                    <a:srgbClr val="5C81CC"/>
                  </a:solidFill>
                  <a:ln w="28575">
                    <a:solidFill>
                      <a:srgbClr val="FF0000"/>
                    </a:solidFill>
                  </a:ln>
                </p:spPr>
                <p:txBody>
                  <a:bodyPr wrap="square" rtlCol="0" anchor="ctr"/>
                  <a:p>
                    <a:pPr marL="0" algn="ctr"/>
                  </a:p>
                </p:txBody>
              </p:sp>
            </p:grpSp>
          </p:grpSp>
          <p:grpSp>
            <p:nvGrpSpPr>
              <p:cNvPr id="25" name="组合 24"/>
              <p:cNvGrpSpPr/>
              <p:nvPr/>
            </p:nvGrpSpPr>
            <p:grpSpPr>
              <a:xfrm>
                <a:off x="4726" y="6751"/>
                <a:ext cx="289" cy="280"/>
                <a:chOff x="2455" y="6790"/>
                <a:chExt cx="289" cy="280"/>
              </a:xfrm>
            </p:grpSpPr>
            <p:sp>
              <p:nvSpPr>
                <p:cNvPr id="26" name="形状5"/>
                <p:cNvSpPr txBox="1"/>
                <p:nvPr/>
              </p:nvSpPr>
              <p:spPr>
                <a:xfrm>
                  <a:off x="2455" y="6790"/>
                  <a:ext cx="289" cy="2"/>
                </a:xfrm>
                <a:prstGeom prst="line">
                  <a:avLst/>
                </a:prstGeom>
                <a:solidFill>
                  <a:srgbClr val="5C81CC"/>
                </a:solidFill>
                <a:ln w="28575">
                  <a:solidFill>
                    <a:srgbClr val="00FF67"/>
                  </a:solidFill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  <p:sp>
              <p:nvSpPr>
                <p:cNvPr id="27" name="形状6"/>
                <p:cNvSpPr txBox="1"/>
                <p:nvPr/>
              </p:nvSpPr>
              <p:spPr>
                <a:xfrm flipH="1">
                  <a:off x="2744" y="6792"/>
                  <a:ext cx="1" cy="279"/>
                </a:xfrm>
                <a:prstGeom prst="line">
                  <a:avLst/>
                </a:prstGeom>
                <a:solidFill>
                  <a:srgbClr val="5C81CC"/>
                </a:solidFill>
                <a:ln w="28575">
                  <a:solidFill>
                    <a:srgbClr val="00FF67"/>
                  </a:solidFill>
                </a:ln>
              </p:spPr>
              <p:txBody>
                <a:bodyPr wrap="square" rtlCol="0" anchor="ctr"/>
                <a:p>
                  <a:pPr marL="0" algn="ctr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396 0.00296296 L 0.905729 0.004907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143724" y="3500142"/>
            <a:ext cx="2243667" cy="1699684"/>
          </a:xfrm>
          <a:prstGeom prst="triangle">
            <a:avLst/>
          </a:prstGeom>
          <a:solidFill>
            <a:srgbClr val="FFFFFF">
              <a:alpha val="0"/>
            </a:srgbClr>
          </a:solidFill>
          <a:ln w="23812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 rot="16200000">
            <a:off x="4799895" y="3273066"/>
            <a:ext cx="1926167" cy="1928284"/>
          </a:xfrm>
          <a:prstGeom prst="rtTriangle">
            <a:avLst/>
          </a:prstGeom>
          <a:solidFill>
            <a:srgbClr val="FFFFFF">
              <a:alpha val="0"/>
            </a:srgbClr>
          </a:solidFill>
          <a:ln w="23812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形状5"/>
          <p:cNvSpPr txBox="1"/>
          <p:nvPr/>
        </p:nvSpPr>
        <p:spPr>
          <a:xfrm>
            <a:off x="8212017" y="3375860"/>
            <a:ext cx="3132667" cy="1953684"/>
          </a:xfrm>
          <a:custGeom>
            <a:avLst/>
            <a:gdLst>
              <a:gd name="connsiteX0" fmla="*/ 694129 w 3132667"/>
              <a:gd name="connsiteY0" fmla="*/ 1856064 h 1953684"/>
              <a:gd name="connsiteX1" fmla="*/ 0 w 3132667"/>
              <a:gd name="connsiteY1" fmla="*/ 0 h 1953684"/>
              <a:gd name="connsiteX2" fmla="*/ 3132662 w 3132667"/>
              <a:gd name="connsiteY2" fmla="*/ 1953689 h 195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2662" h="1953689">
                <a:moveTo>
                  <a:pt x="694129" y="1856064"/>
                </a:moveTo>
                <a:lnTo>
                  <a:pt x="0" y="0"/>
                </a:lnTo>
                <a:lnTo>
                  <a:pt x="3132662" y="1953689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3812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7" name="组合1"/>
          <p:cNvGrpSpPr/>
          <p:nvPr/>
        </p:nvGrpSpPr>
        <p:grpSpPr>
          <a:xfrm>
            <a:off x="806482" y="818283"/>
            <a:ext cx="2763850" cy="1061047"/>
            <a:chOff x="0" y="0"/>
            <a:chExt cx="2763850" cy="1061047"/>
          </a:xfrm>
        </p:grpSpPr>
        <p:sp>
          <p:nvSpPr>
            <p:cNvPr id="8" name="形状6"/>
            <p:cNvSpPr txBox="1"/>
            <p:nvPr/>
          </p:nvSpPr>
          <p:spPr>
            <a:xfrm>
              <a:off x="0" y="0"/>
              <a:ext cx="2763850" cy="1061047"/>
            </a:xfrm>
            <a:custGeom>
              <a:avLst/>
              <a:gdLst>
                <a:gd name="connsiteX0" fmla="*/ 212209 w 2763850"/>
                <a:gd name="connsiteY0" fmla="*/ 0 h 1061047"/>
                <a:gd name="connsiteX1" fmla="*/ 2763850 w 2763850"/>
                <a:gd name="connsiteY1" fmla="*/ 0 h 1061047"/>
                <a:gd name="connsiteX2" fmla="*/ 2763850 w 2763850"/>
                <a:gd name="connsiteY2" fmla="*/ 848838 h 1061047"/>
                <a:gd name="connsiteX3" fmla="*/ 2763850 w 2763850"/>
                <a:gd name="connsiteY3" fmla="*/ 905119 h 1061047"/>
                <a:gd name="connsiteX4" fmla="*/ 2661899 w 2763850"/>
                <a:gd name="connsiteY4" fmla="*/ 1038689 h 1061047"/>
                <a:gd name="connsiteX5" fmla="*/ 0 w 2763850"/>
                <a:gd name="connsiteY5" fmla="*/ 1061047 h 1061047"/>
                <a:gd name="connsiteX6" fmla="*/ 0 w 2763850"/>
                <a:gd name="connsiteY6" fmla="*/ 212209 h 1061047"/>
                <a:gd name="connsiteX7" fmla="*/ 0 w 2763850"/>
                <a:gd name="connsiteY7" fmla="*/ 95009 h 106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3850" h="1061047">
                  <a:moveTo>
                    <a:pt x="212209" y="0"/>
                  </a:moveTo>
                  <a:lnTo>
                    <a:pt x="2763850" y="0"/>
                  </a:lnTo>
                  <a:lnTo>
                    <a:pt x="2763850" y="848838"/>
                  </a:lnTo>
                  <a:cubicBezTo>
                    <a:pt x="2763850" y="905119"/>
                    <a:pt x="2741493" y="959095"/>
                    <a:pt x="2701696" y="998892"/>
                  </a:cubicBezTo>
                  <a:cubicBezTo>
                    <a:pt x="2661899" y="1038689"/>
                    <a:pt x="2607922" y="1061047"/>
                    <a:pt x="2551641" y="1061047"/>
                  </a:cubicBezTo>
                  <a:lnTo>
                    <a:pt x="0" y="1061047"/>
                  </a:lnTo>
                  <a:lnTo>
                    <a:pt x="0" y="212209"/>
                  </a:lnTo>
                  <a:cubicBezTo>
                    <a:pt x="0" y="95009"/>
                    <a:pt x="95009" y="0"/>
                    <a:pt x="212209" y="0"/>
                  </a:cubicBezTo>
                  <a:close/>
                </a:path>
              </a:pathLst>
            </a:custGeom>
            <a:solidFill>
              <a:srgbClr val="00E6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形状7"/>
            <p:cNvSpPr txBox="1"/>
            <p:nvPr/>
          </p:nvSpPr>
          <p:spPr>
            <a:xfrm>
              <a:off x="33764" y="140826"/>
              <a:ext cx="2668665" cy="782719"/>
            </a:xfrm>
            <a:custGeom>
              <a:avLst/>
              <a:gdLst>
                <a:gd name="connsiteX0" fmla="*/ 278539 w 2668665"/>
                <a:gd name="connsiteY0" fmla="*/ 0 h 782719"/>
                <a:gd name="connsiteX1" fmla="*/ 2390126 w 2668665"/>
                <a:gd name="connsiteY1" fmla="*/ 0 h 782719"/>
                <a:gd name="connsiteX2" fmla="*/ 2463999 w 2668665"/>
                <a:gd name="connsiteY2" fmla="*/ 0 h 782719"/>
                <a:gd name="connsiteX3" fmla="*/ 2639319 w 2668665"/>
                <a:gd name="connsiteY3" fmla="*/ 133818 h 782719"/>
                <a:gd name="connsiteX4" fmla="*/ 2668665 w 2668665"/>
                <a:gd name="connsiteY4" fmla="*/ 504181 h 782719"/>
                <a:gd name="connsiteX5" fmla="*/ 2668665 w 2668665"/>
                <a:gd name="connsiteY5" fmla="*/ 578054 h 782719"/>
                <a:gd name="connsiteX6" fmla="*/ 2534846 w 2668665"/>
                <a:gd name="connsiteY6" fmla="*/ 753373 h 782719"/>
                <a:gd name="connsiteX7" fmla="*/ 278539 w 2668665"/>
                <a:gd name="connsiteY7" fmla="*/ 782719 h 782719"/>
                <a:gd name="connsiteX8" fmla="*/ 124706 w 2668665"/>
                <a:gd name="connsiteY8" fmla="*/ 782719 h 782719"/>
                <a:gd name="connsiteX9" fmla="*/ 0 w 2668665"/>
                <a:gd name="connsiteY9" fmla="*/ 278539 h 782719"/>
                <a:gd name="connsiteX10" fmla="*/ 0 w 2668665"/>
                <a:gd name="connsiteY10" fmla="*/ 124706 h 78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8665" h="782719">
                  <a:moveTo>
                    <a:pt x="278539" y="0"/>
                  </a:moveTo>
                  <a:lnTo>
                    <a:pt x="2390126" y="0"/>
                  </a:lnTo>
                  <a:cubicBezTo>
                    <a:pt x="2463999" y="0"/>
                    <a:pt x="2534846" y="29346"/>
                    <a:pt x="2587082" y="81582"/>
                  </a:cubicBezTo>
                  <a:cubicBezTo>
                    <a:pt x="2639319" y="133818"/>
                    <a:pt x="2668665" y="204666"/>
                    <a:pt x="2668665" y="278539"/>
                  </a:cubicBezTo>
                  <a:lnTo>
                    <a:pt x="2668665" y="504181"/>
                  </a:lnTo>
                  <a:cubicBezTo>
                    <a:pt x="2668665" y="578054"/>
                    <a:pt x="2639319" y="648901"/>
                    <a:pt x="2587082" y="701137"/>
                  </a:cubicBezTo>
                  <a:cubicBezTo>
                    <a:pt x="2534846" y="753373"/>
                    <a:pt x="2463999" y="782719"/>
                    <a:pt x="2390126" y="782719"/>
                  </a:cubicBezTo>
                  <a:lnTo>
                    <a:pt x="278539" y="782719"/>
                  </a:lnTo>
                  <a:cubicBezTo>
                    <a:pt x="124706" y="782719"/>
                    <a:pt x="0" y="658013"/>
                    <a:pt x="0" y="504181"/>
                  </a:cubicBezTo>
                  <a:lnTo>
                    <a:pt x="0" y="278539"/>
                  </a:lnTo>
                  <a:cubicBezTo>
                    <a:pt x="0" y="124706"/>
                    <a:pt x="124706" y="0"/>
                    <a:pt x="278539" y="0"/>
                  </a:cubicBezTo>
                  <a:close/>
                </a:path>
              </a:pathLst>
            </a:custGeom>
            <a:solidFill>
              <a:srgbClr val="F36DBD"/>
            </a:solidFill>
            <a:ln w="9525">
              <a:solidFill>
                <a:srgbClr val="F36DB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4800" b="0" i="0" dirty="0">
                  <a:solidFill>
                    <a:srgbClr val="31A660"/>
                  </a:solidFill>
                  <a:latin typeface="华文楷体" panose="02010600040101010101" charset="-122"/>
                  <a:ea typeface="华文楷体" panose="02010600040101010101" charset="-122"/>
                </a:rPr>
                <a:t>画一画</a:t>
              </a:r>
              <a:endParaRPr lang="zh-CN" altLang="en-US" sz="4800" b="0" i="0" dirty="0">
                <a:solidFill>
                  <a:srgbClr val="31A66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0" name="文本1"/>
          <p:cNvSpPr txBox="1"/>
          <p:nvPr/>
        </p:nvSpPr>
        <p:spPr>
          <a:xfrm>
            <a:off x="1483519" y="2188312"/>
            <a:ext cx="9702917" cy="14604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700" b="1" i="0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</a:rPr>
              <a:t>请你画出下列三角形指定底边上的高。</a:t>
            </a:r>
            <a:endParaRPr lang="zh-CN" altLang="en-US" sz="3700" b="1" i="0" dirty="0">
              <a:solidFill>
                <a:srgbClr val="00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476564" y="6560677"/>
            <a:ext cx="11262408" cy="88573"/>
            <a:chOff x="0" y="0"/>
            <a:chExt cx="11262408" cy="88573"/>
          </a:xfrm>
        </p:grpSpPr>
        <p:sp>
          <p:nvSpPr>
            <p:cNvPr id="3" name="形状180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181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182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183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184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185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形状186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" name="形状187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" name="形状188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" name="形状189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" name="形状190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形状191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" name="形状192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" name="形状193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" name="形状194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" name="形状195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" name="形状196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" name="形状197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" name="形状198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" name="形状199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" name="形状200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" name="形状201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" name="形状202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26" name="文本1"/>
          <p:cNvSpPr txBox="1"/>
          <p:nvPr/>
        </p:nvSpPr>
        <p:spPr>
          <a:xfrm>
            <a:off x="434975" y="564515"/>
            <a:ext cx="9369425" cy="7416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请你以线段AB为底边，画高为4cm的三角形。</a:t>
            </a:r>
            <a:endParaRPr lang="zh-CN" altLang="en-US" sz="36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形状1"/>
          <p:cNvSpPr txBox="1"/>
          <p:nvPr/>
        </p:nvSpPr>
        <p:spPr>
          <a:xfrm rot="16200000">
            <a:off x="11650770" y="554467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7BE1A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8" name="形状2"/>
          <p:cNvSpPr txBox="1"/>
          <p:nvPr/>
        </p:nvSpPr>
        <p:spPr>
          <a:xfrm rot="16200000">
            <a:off x="11650770" y="6560477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9" name="形状3"/>
          <p:cNvSpPr txBox="1"/>
          <p:nvPr/>
        </p:nvSpPr>
        <p:spPr>
          <a:xfrm rot="16200000">
            <a:off x="11650770" y="3513067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0" name="形状4"/>
          <p:cNvSpPr txBox="1"/>
          <p:nvPr/>
        </p:nvSpPr>
        <p:spPr>
          <a:xfrm rot="16200000">
            <a:off x="11650770" y="503677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1" name="形状5"/>
          <p:cNvSpPr txBox="1"/>
          <p:nvPr/>
        </p:nvSpPr>
        <p:spPr>
          <a:xfrm rot="16200000">
            <a:off x="11650770" y="198936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" name="形状6"/>
          <p:cNvSpPr txBox="1"/>
          <p:nvPr/>
        </p:nvSpPr>
        <p:spPr>
          <a:xfrm rot="16200000">
            <a:off x="11650770" y="6052575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" name="形状7"/>
          <p:cNvSpPr txBox="1"/>
          <p:nvPr/>
        </p:nvSpPr>
        <p:spPr>
          <a:xfrm rot="16200000">
            <a:off x="11650771" y="4020969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" name="形状8"/>
          <p:cNvSpPr txBox="1"/>
          <p:nvPr/>
        </p:nvSpPr>
        <p:spPr>
          <a:xfrm rot="16200000">
            <a:off x="11650771" y="4528870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5" name="形状9"/>
          <p:cNvSpPr txBox="1"/>
          <p:nvPr/>
        </p:nvSpPr>
        <p:spPr>
          <a:xfrm rot="16200000">
            <a:off x="11650771" y="249726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6" name="形状10"/>
          <p:cNvSpPr txBox="1"/>
          <p:nvPr/>
        </p:nvSpPr>
        <p:spPr>
          <a:xfrm rot="16200000">
            <a:off x="11650771" y="3005165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7" name="形状11"/>
          <p:cNvSpPr txBox="1"/>
          <p:nvPr/>
        </p:nvSpPr>
        <p:spPr>
          <a:xfrm rot="16200000">
            <a:off x="11650771" y="1481460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8" name="组合2"/>
          <p:cNvGrpSpPr/>
          <p:nvPr/>
        </p:nvGrpSpPr>
        <p:grpSpPr>
          <a:xfrm>
            <a:off x="476564" y="1481271"/>
            <a:ext cx="11262408" cy="88573"/>
            <a:chOff x="0" y="0"/>
            <a:chExt cx="11262408" cy="88573"/>
          </a:xfrm>
        </p:grpSpPr>
        <p:sp>
          <p:nvSpPr>
            <p:cNvPr id="39" name="形状203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0" name="形状204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1" name="形状205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2" name="形状206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3" name="形状207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4" name="形状208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5" name="形状209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6" name="形状210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7" name="形状211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8" name="形状212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9" name="形状213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0" name="形状214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1" name="形状215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2" name="形状216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3" name="形状217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4" name="形状218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5" name="形状219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6" name="形状220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7" name="形状221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8" name="形状222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9" name="形状223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0" name="形状224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1" name="形状225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62" name="形状12"/>
          <p:cNvSpPr txBox="1"/>
          <p:nvPr/>
        </p:nvSpPr>
        <p:spPr>
          <a:xfrm>
            <a:off x="98446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3" name="形状13"/>
          <p:cNvSpPr txBox="1"/>
          <p:nvPr/>
        </p:nvSpPr>
        <p:spPr>
          <a:xfrm>
            <a:off x="200026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4" name="形状14"/>
          <p:cNvSpPr txBox="1"/>
          <p:nvPr/>
        </p:nvSpPr>
        <p:spPr>
          <a:xfrm>
            <a:off x="149236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5" name="形状15"/>
          <p:cNvSpPr txBox="1"/>
          <p:nvPr/>
        </p:nvSpPr>
        <p:spPr>
          <a:xfrm>
            <a:off x="3016072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6" name="形状16"/>
          <p:cNvSpPr txBox="1"/>
          <p:nvPr/>
        </p:nvSpPr>
        <p:spPr>
          <a:xfrm>
            <a:off x="2508170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7" name="形状17"/>
          <p:cNvSpPr txBox="1"/>
          <p:nvPr/>
        </p:nvSpPr>
        <p:spPr>
          <a:xfrm>
            <a:off x="707928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8" name="形状18"/>
          <p:cNvSpPr txBox="1"/>
          <p:nvPr/>
        </p:nvSpPr>
        <p:spPr>
          <a:xfrm>
            <a:off x="9110892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9" name="形状19"/>
          <p:cNvSpPr txBox="1"/>
          <p:nvPr/>
        </p:nvSpPr>
        <p:spPr>
          <a:xfrm>
            <a:off x="758718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0" name="形状20"/>
          <p:cNvSpPr txBox="1"/>
          <p:nvPr/>
        </p:nvSpPr>
        <p:spPr>
          <a:xfrm>
            <a:off x="1063459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1" name="形状21"/>
          <p:cNvSpPr txBox="1"/>
          <p:nvPr/>
        </p:nvSpPr>
        <p:spPr>
          <a:xfrm>
            <a:off x="1165039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2" name="形状22"/>
          <p:cNvSpPr txBox="1"/>
          <p:nvPr/>
        </p:nvSpPr>
        <p:spPr>
          <a:xfrm>
            <a:off x="352397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3" name="形状23"/>
          <p:cNvSpPr txBox="1"/>
          <p:nvPr/>
        </p:nvSpPr>
        <p:spPr>
          <a:xfrm>
            <a:off x="8602990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4" name="形状24"/>
          <p:cNvSpPr txBox="1"/>
          <p:nvPr/>
        </p:nvSpPr>
        <p:spPr>
          <a:xfrm>
            <a:off x="809508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5" name="形状25"/>
          <p:cNvSpPr txBox="1"/>
          <p:nvPr/>
        </p:nvSpPr>
        <p:spPr>
          <a:xfrm>
            <a:off x="1012669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6" name="形状26"/>
          <p:cNvSpPr txBox="1"/>
          <p:nvPr/>
        </p:nvSpPr>
        <p:spPr>
          <a:xfrm>
            <a:off x="961879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7" name="形状27"/>
          <p:cNvSpPr txBox="1"/>
          <p:nvPr/>
        </p:nvSpPr>
        <p:spPr>
          <a:xfrm>
            <a:off x="1114249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78" name="组合3"/>
          <p:cNvGrpSpPr/>
          <p:nvPr/>
        </p:nvGrpSpPr>
        <p:grpSpPr>
          <a:xfrm>
            <a:off x="476564" y="2497264"/>
            <a:ext cx="11262408" cy="88574"/>
            <a:chOff x="0" y="0"/>
            <a:chExt cx="11262408" cy="88574"/>
          </a:xfrm>
        </p:grpSpPr>
        <p:sp>
          <p:nvSpPr>
            <p:cNvPr id="79" name="形状226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0" name="形状227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1" name="形状228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2" name="形状229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3" name="形状230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4" name="形状231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5" name="形状232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6" name="形状233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7" name="形状234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8" name="形状235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9" name="形状236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0" name="形状237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1" name="形状238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2" name="形状239"/>
            <p:cNvSpPr txBox="1"/>
            <p:nvPr/>
          </p:nvSpPr>
          <p:spPr>
            <a:xfrm>
              <a:off x="1117383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3" name="形状240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4" name="形状241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5" name="形状242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6" name="形状243"/>
            <p:cNvSpPr txBox="1"/>
            <p:nvPr/>
          </p:nvSpPr>
          <p:spPr>
            <a:xfrm>
              <a:off x="5079016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7" name="形状244"/>
            <p:cNvSpPr txBox="1"/>
            <p:nvPr/>
          </p:nvSpPr>
          <p:spPr>
            <a:xfrm>
              <a:off x="8126426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8" name="形状245"/>
            <p:cNvSpPr txBox="1"/>
            <p:nvPr/>
          </p:nvSpPr>
          <p:spPr>
            <a:xfrm>
              <a:off x="761852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9" name="形状246"/>
            <p:cNvSpPr txBox="1"/>
            <p:nvPr/>
          </p:nvSpPr>
          <p:spPr>
            <a:xfrm>
              <a:off x="9650132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0" name="形状247"/>
            <p:cNvSpPr txBox="1"/>
            <p:nvPr/>
          </p:nvSpPr>
          <p:spPr>
            <a:xfrm>
              <a:off x="9142230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1" name="形状248"/>
            <p:cNvSpPr txBox="1"/>
            <p:nvPr/>
          </p:nvSpPr>
          <p:spPr>
            <a:xfrm>
              <a:off x="1066593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102" name="组合4"/>
          <p:cNvGrpSpPr/>
          <p:nvPr/>
        </p:nvGrpSpPr>
        <p:grpSpPr>
          <a:xfrm>
            <a:off x="476564" y="3513468"/>
            <a:ext cx="11262408" cy="88573"/>
            <a:chOff x="0" y="0"/>
            <a:chExt cx="11262408" cy="88573"/>
          </a:xfrm>
        </p:grpSpPr>
        <p:sp>
          <p:nvSpPr>
            <p:cNvPr id="103" name="形状249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4" name="形状250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5" name="形状251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6" name="形状252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7" name="形状253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8" name="形状254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9" name="形状255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0" name="形状256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1" name="形状257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2" name="形状258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3" name="形状259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4" name="形状260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5" name="形状261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6" name="形状262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7" name="形状263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8" name="形状264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9" name="形状265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0" name="形状266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1" name="形状267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2" name="形状268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3" name="形状269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4" name="形状270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5" name="形状271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126" name="组合5"/>
          <p:cNvGrpSpPr/>
          <p:nvPr/>
        </p:nvGrpSpPr>
        <p:grpSpPr>
          <a:xfrm>
            <a:off x="476564" y="6052871"/>
            <a:ext cx="11262408" cy="88573"/>
            <a:chOff x="0" y="0"/>
            <a:chExt cx="11262408" cy="88573"/>
          </a:xfrm>
        </p:grpSpPr>
        <p:sp>
          <p:nvSpPr>
            <p:cNvPr id="127" name="形状272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8" name="形状273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9" name="形状274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0" name="形状275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1" name="形状276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2" name="形状277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3" name="形状278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4" name="形状279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5" name="形状280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6" name="形状281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7" name="形状282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8" name="形状283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9" name="形状284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0" name="形状285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1" name="形状286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2" name="形状287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3" name="形状288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4" name="形状289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5" name="形状290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6" name="形状291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7" name="形状292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8" name="形状293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9" name="形状294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150" name="组合6"/>
          <p:cNvGrpSpPr/>
          <p:nvPr/>
        </p:nvGrpSpPr>
        <p:grpSpPr>
          <a:xfrm>
            <a:off x="482279" y="5545109"/>
            <a:ext cx="11262408" cy="88573"/>
            <a:chOff x="0" y="0"/>
            <a:chExt cx="11262408" cy="88573"/>
          </a:xfrm>
        </p:grpSpPr>
        <p:sp>
          <p:nvSpPr>
            <p:cNvPr id="151" name="形状295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2" name="形状296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3" name="形状297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4" name="形状298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5" name="形状299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6" name="形状300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7" name="形状301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8" name="形状302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9" name="形状303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0" name="形状304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1" name="形状305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2" name="形状306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3" name="形状307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4" name="形状308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5" name="形状309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6" name="形状310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7" name="形状311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8" name="形状312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9" name="形状313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0" name="形状314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1" name="形状315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2" name="形状316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3" name="形状317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174" name="组合7"/>
          <p:cNvGrpSpPr/>
          <p:nvPr/>
        </p:nvGrpSpPr>
        <p:grpSpPr>
          <a:xfrm>
            <a:off x="476564" y="5036477"/>
            <a:ext cx="11262408" cy="88573"/>
            <a:chOff x="0" y="0"/>
            <a:chExt cx="11262408" cy="88573"/>
          </a:xfrm>
        </p:grpSpPr>
        <p:sp>
          <p:nvSpPr>
            <p:cNvPr id="175" name="形状318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6" name="形状319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7" name="形状320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8" name="形状321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9" name="形状322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0" name="形状323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1" name="形状324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2" name="形状325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3" name="形状326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4" name="形状327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5" name="形状328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6" name="形状329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7" name="形状330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8" name="形状331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9" name="形状332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0" name="形状333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1" name="形状334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2" name="形状335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3" name="形状336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4" name="形状337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5" name="形状338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6" name="形状339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7" name="形状340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198" name="组合8"/>
          <p:cNvGrpSpPr/>
          <p:nvPr/>
        </p:nvGrpSpPr>
        <p:grpSpPr>
          <a:xfrm>
            <a:off x="476564" y="4528680"/>
            <a:ext cx="11262408" cy="88574"/>
            <a:chOff x="0" y="0"/>
            <a:chExt cx="11262408" cy="88574"/>
          </a:xfrm>
        </p:grpSpPr>
        <p:sp>
          <p:nvSpPr>
            <p:cNvPr id="199" name="形状341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0" name="形状342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1" name="形状343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2" name="形状344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3" name="形状345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4" name="形状346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5" name="形状347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6" name="形状348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7" name="形状349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8" name="形状350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9" name="形状351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0" name="形状352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1" name="形状353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2" name="形状354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3" name="形状355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4" name="形状356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5" name="形状357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6" name="形状358"/>
            <p:cNvSpPr txBox="1"/>
            <p:nvPr/>
          </p:nvSpPr>
          <p:spPr>
            <a:xfrm>
              <a:off x="5079016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7" name="形状359"/>
            <p:cNvSpPr txBox="1"/>
            <p:nvPr/>
          </p:nvSpPr>
          <p:spPr>
            <a:xfrm>
              <a:off x="8126426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8" name="形状360"/>
            <p:cNvSpPr txBox="1"/>
            <p:nvPr/>
          </p:nvSpPr>
          <p:spPr>
            <a:xfrm>
              <a:off x="761852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19" name="形状361"/>
            <p:cNvSpPr txBox="1"/>
            <p:nvPr/>
          </p:nvSpPr>
          <p:spPr>
            <a:xfrm>
              <a:off x="9650132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0" name="形状362"/>
            <p:cNvSpPr txBox="1"/>
            <p:nvPr/>
          </p:nvSpPr>
          <p:spPr>
            <a:xfrm>
              <a:off x="9142230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1" name="形状363"/>
            <p:cNvSpPr txBox="1"/>
            <p:nvPr/>
          </p:nvSpPr>
          <p:spPr>
            <a:xfrm>
              <a:off x="1066593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222" name="组合9"/>
          <p:cNvGrpSpPr/>
          <p:nvPr/>
        </p:nvGrpSpPr>
        <p:grpSpPr>
          <a:xfrm>
            <a:off x="461724" y="4020884"/>
            <a:ext cx="11262408" cy="88573"/>
            <a:chOff x="0" y="0"/>
            <a:chExt cx="11262408" cy="88573"/>
          </a:xfrm>
        </p:grpSpPr>
        <p:sp>
          <p:nvSpPr>
            <p:cNvPr id="223" name="形状364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4" name="形状365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5" name="形状366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6" name="形状367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7" name="形状368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8" name="形状369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9" name="形状370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0" name="形状371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1" name="形状372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2" name="形状373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3" name="形状374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4" name="形状375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5" name="形状376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6" name="形状377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7" name="形状378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8" name="形状379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9" name="形状380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0" name="形状381"/>
            <p:cNvSpPr txBox="1"/>
            <p:nvPr/>
          </p:nvSpPr>
          <p:spPr>
            <a:xfrm>
              <a:off x="507901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1" name="形状382"/>
            <p:cNvSpPr txBox="1"/>
            <p:nvPr/>
          </p:nvSpPr>
          <p:spPr>
            <a:xfrm>
              <a:off x="812642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2" name="形状383"/>
            <p:cNvSpPr txBox="1"/>
            <p:nvPr/>
          </p:nvSpPr>
          <p:spPr>
            <a:xfrm>
              <a:off x="761852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3" name="形状384"/>
            <p:cNvSpPr txBox="1"/>
            <p:nvPr/>
          </p:nvSpPr>
          <p:spPr>
            <a:xfrm>
              <a:off x="965013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4" name="形状385"/>
            <p:cNvSpPr txBox="1"/>
            <p:nvPr/>
          </p:nvSpPr>
          <p:spPr>
            <a:xfrm>
              <a:off x="914223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5" name="形状386"/>
            <p:cNvSpPr txBox="1"/>
            <p:nvPr/>
          </p:nvSpPr>
          <p:spPr>
            <a:xfrm>
              <a:off x="106659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246" name="组合10"/>
          <p:cNvGrpSpPr/>
          <p:nvPr/>
        </p:nvGrpSpPr>
        <p:grpSpPr>
          <a:xfrm>
            <a:off x="476564" y="3005680"/>
            <a:ext cx="11262408" cy="88574"/>
            <a:chOff x="0" y="0"/>
            <a:chExt cx="11262408" cy="88574"/>
          </a:xfrm>
        </p:grpSpPr>
        <p:sp>
          <p:nvSpPr>
            <p:cNvPr id="247" name="形状387"/>
            <p:cNvSpPr txBox="1"/>
            <p:nvPr/>
          </p:nvSpPr>
          <p:spPr>
            <a:xfrm>
              <a:off x="50790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8" name="形状388"/>
            <p:cNvSpPr txBox="1"/>
            <p:nvPr/>
          </p:nvSpPr>
          <p:spPr>
            <a:xfrm>
              <a:off x="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49" name="形状389"/>
            <p:cNvSpPr txBox="1"/>
            <p:nvPr/>
          </p:nvSpPr>
          <p:spPr>
            <a:xfrm>
              <a:off x="152370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0" name="形状390"/>
            <p:cNvSpPr txBox="1"/>
            <p:nvPr/>
          </p:nvSpPr>
          <p:spPr>
            <a:xfrm>
              <a:off x="101580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1" name="形状391"/>
            <p:cNvSpPr txBox="1"/>
            <p:nvPr/>
          </p:nvSpPr>
          <p:spPr>
            <a:xfrm>
              <a:off x="253950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2" name="形状392"/>
            <p:cNvSpPr txBox="1"/>
            <p:nvPr/>
          </p:nvSpPr>
          <p:spPr>
            <a:xfrm>
              <a:off x="2031606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3" name="形状393"/>
            <p:cNvSpPr txBox="1"/>
            <p:nvPr/>
          </p:nvSpPr>
          <p:spPr>
            <a:xfrm>
              <a:off x="457111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4" name="形状394"/>
            <p:cNvSpPr txBox="1"/>
            <p:nvPr/>
          </p:nvSpPr>
          <p:spPr>
            <a:xfrm>
              <a:off x="355531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5" name="形状395"/>
            <p:cNvSpPr txBox="1"/>
            <p:nvPr/>
          </p:nvSpPr>
          <p:spPr>
            <a:xfrm>
              <a:off x="6602722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6" name="形状396"/>
            <p:cNvSpPr txBox="1"/>
            <p:nvPr/>
          </p:nvSpPr>
          <p:spPr>
            <a:xfrm>
              <a:off x="558691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7" name="形状397"/>
            <p:cNvSpPr txBox="1"/>
            <p:nvPr/>
          </p:nvSpPr>
          <p:spPr>
            <a:xfrm>
              <a:off x="8634328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8" name="形状398"/>
            <p:cNvSpPr txBox="1"/>
            <p:nvPr/>
          </p:nvSpPr>
          <p:spPr>
            <a:xfrm>
              <a:off x="711062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59" name="形状399"/>
            <p:cNvSpPr txBox="1"/>
            <p:nvPr/>
          </p:nvSpPr>
          <p:spPr>
            <a:xfrm>
              <a:off x="1015803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0" name="形状400"/>
            <p:cNvSpPr txBox="1"/>
            <p:nvPr/>
          </p:nvSpPr>
          <p:spPr>
            <a:xfrm>
              <a:off x="11173835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1" name="形状401"/>
            <p:cNvSpPr txBox="1"/>
            <p:nvPr/>
          </p:nvSpPr>
          <p:spPr>
            <a:xfrm>
              <a:off x="4063213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2" name="形状402"/>
            <p:cNvSpPr txBox="1"/>
            <p:nvPr/>
          </p:nvSpPr>
          <p:spPr>
            <a:xfrm>
              <a:off x="304741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3" name="形状403"/>
            <p:cNvSpPr txBox="1"/>
            <p:nvPr/>
          </p:nvSpPr>
          <p:spPr>
            <a:xfrm>
              <a:off x="6094820" y="0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4" name="形状404"/>
            <p:cNvSpPr txBox="1"/>
            <p:nvPr/>
          </p:nvSpPr>
          <p:spPr>
            <a:xfrm>
              <a:off x="5079016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5" name="形状405"/>
            <p:cNvSpPr txBox="1"/>
            <p:nvPr/>
          </p:nvSpPr>
          <p:spPr>
            <a:xfrm>
              <a:off x="8126426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6" name="形状406"/>
            <p:cNvSpPr txBox="1"/>
            <p:nvPr/>
          </p:nvSpPr>
          <p:spPr>
            <a:xfrm>
              <a:off x="761852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7" name="形状407"/>
            <p:cNvSpPr txBox="1"/>
            <p:nvPr/>
          </p:nvSpPr>
          <p:spPr>
            <a:xfrm>
              <a:off x="9650132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8" name="形状408"/>
            <p:cNvSpPr txBox="1"/>
            <p:nvPr/>
          </p:nvSpPr>
          <p:spPr>
            <a:xfrm>
              <a:off x="9142230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9" name="形状409"/>
            <p:cNvSpPr txBox="1"/>
            <p:nvPr/>
          </p:nvSpPr>
          <p:spPr>
            <a:xfrm>
              <a:off x="10665935" y="1"/>
              <a:ext cx="88573" cy="88573"/>
            </a:xfrm>
            <a:custGeom>
              <a:avLst/>
              <a:gdLst>
                <a:gd name="connsiteX0" fmla="*/ 44286 w 88573"/>
                <a:gd name="connsiteY0" fmla="*/ 0 h 88573"/>
                <a:gd name="connsiteX1" fmla="*/ 68745 w 88573"/>
                <a:gd name="connsiteY1" fmla="*/ 0 h 88573"/>
                <a:gd name="connsiteX2" fmla="*/ 88573 w 88573"/>
                <a:gd name="connsiteY2" fmla="*/ 68745 h 88573"/>
                <a:gd name="connsiteX3" fmla="*/ 19828 w 88573"/>
                <a:gd name="connsiteY3" fmla="*/ 88573 h 88573"/>
                <a:gd name="connsiteX4" fmla="*/ 0 w 88573"/>
                <a:gd name="connsiteY4" fmla="*/ 19828 h 8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73" h="88573">
                  <a:moveTo>
                    <a:pt x="44286" y="0"/>
                  </a:moveTo>
                  <a:cubicBezTo>
                    <a:pt x="68745" y="0"/>
                    <a:pt x="88573" y="19828"/>
                    <a:pt x="88573" y="44286"/>
                  </a:cubicBezTo>
                  <a:cubicBezTo>
                    <a:pt x="88573" y="68745"/>
                    <a:pt x="68745" y="88573"/>
                    <a:pt x="44286" y="88573"/>
                  </a:cubicBezTo>
                  <a:cubicBezTo>
                    <a:pt x="19828" y="88573"/>
                    <a:pt x="0" y="68745"/>
                    <a:pt x="0" y="44286"/>
                  </a:cubicBezTo>
                  <a:cubicBezTo>
                    <a:pt x="0" y="19828"/>
                    <a:pt x="19828" y="0"/>
                    <a:pt x="44286" y="0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270" name="形状28"/>
          <p:cNvSpPr txBox="1"/>
          <p:nvPr/>
        </p:nvSpPr>
        <p:spPr>
          <a:xfrm>
            <a:off x="3575050" y="4070345"/>
            <a:ext cx="4089997" cy="1191"/>
          </a:xfrm>
          <a:prstGeom prst="line">
            <a:avLst/>
          </a:prstGeom>
          <a:solidFill>
            <a:srgbClr val="000000"/>
          </a:solidFill>
          <a:ln w="476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71" name="文本2"/>
          <p:cNvSpPr txBox="1"/>
          <p:nvPr/>
        </p:nvSpPr>
        <p:spPr>
          <a:xfrm>
            <a:off x="5305444" y="3998766"/>
            <a:ext cx="819150" cy="64968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底</a:t>
            </a:r>
            <a:endParaRPr lang="zh-CN" altLang="en-US" sz="30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2" name="文本3"/>
          <p:cNvSpPr txBox="1"/>
          <p:nvPr/>
        </p:nvSpPr>
        <p:spPr>
          <a:xfrm>
            <a:off x="6212856" y="4085126"/>
            <a:ext cx="819150" cy="64968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sz="30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3" name="文本4"/>
          <p:cNvSpPr txBox="1"/>
          <p:nvPr/>
        </p:nvSpPr>
        <p:spPr>
          <a:xfrm>
            <a:off x="7489641" y="3998766"/>
            <a:ext cx="819150" cy="64968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30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3" name="形状68"/>
          <p:cNvSpPr txBox="1"/>
          <p:nvPr/>
        </p:nvSpPr>
        <p:spPr>
          <a:xfrm flipH="1" flipV="1">
            <a:off x="477520" y="2020570"/>
            <a:ext cx="3032125" cy="206502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14" name="形状69"/>
          <p:cNvSpPr txBox="1"/>
          <p:nvPr/>
        </p:nvSpPr>
        <p:spPr>
          <a:xfrm>
            <a:off x="47656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16" name="形状71"/>
          <p:cNvSpPr txBox="1"/>
          <p:nvPr/>
        </p:nvSpPr>
        <p:spPr>
          <a:xfrm>
            <a:off x="6063482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19" name="形状74"/>
          <p:cNvSpPr txBox="1"/>
          <p:nvPr/>
        </p:nvSpPr>
        <p:spPr>
          <a:xfrm>
            <a:off x="657138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0" name="形状75"/>
          <p:cNvSpPr txBox="1"/>
          <p:nvPr/>
        </p:nvSpPr>
        <p:spPr>
          <a:xfrm>
            <a:off x="5555580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1" name="形状76"/>
          <p:cNvSpPr txBox="1"/>
          <p:nvPr/>
        </p:nvSpPr>
        <p:spPr>
          <a:xfrm>
            <a:off x="504767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4" name="形状79"/>
          <p:cNvSpPr txBox="1"/>
          <p:nvPr/>
        </p:nvSpPr>
        <p:spPr>
          <a:xfrm>
            <a:off x="453977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5" name="形状80"/>
          <p:cNvSpPr txBox="1"/>
          <p:nvPr/>
        </p:nvSpPr>
        <p:spPr>
          <a:xfrm>
            <a:off x="403187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7" name="形状82"/>
          <p:cNvSpPr txBox="1"/>
          <p:nvPr/>
        </p:nvSpPr>
        <p:spPr>
          <a:xfrm>
            <a:off x="98446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8" name="形状83"/>
          <p:cNvSpPr txBox="1"/>
          <p:nvPr/>
        </p:nvSpPr>
        <p:spPr>
          <a:xfrm>
            <a:off x="47656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29" name="形状84"/>
          <p:cNvSpPr txBox="1"/>
          <p:nvPr/>
        </p:nvSpPr>
        <p:spPr>
          <a:xfrm>
            <a:off x="200026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0" name="形状85"/>
          <p:cNvSpPr txBox="1"/>
          <p:nvPr/>
        </p:nvSpPr>
        <p:spPr>
          <a:xfrm>
            <a:off x="149236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1" name="形状86"/>
          <p:cNvSpPr txBox="1"/>
          <p:nvPr/>
        </p:nvSpPr>
        <p:spPr>
          <a:xfrm>
            <a:off x="3016072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2" name="形状87"/>
          <p:cNvSpPr txBox="1"/>
          <p:nvPr/>
        </p:nvSpPr>
        <p:spPr>
          <a:xfrm>
            <a:off x="2508170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3" name="形状88"/>
          <p:cNvSpPr txBox="1"/>
          <p:nvPr/>
        </p:nvSpPr>
        <p:spPr>
          <a:xfrm>
            <a:off x="504767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4" name="形状89"/>
          <p:cNvSpPr txBox="1"/>
          <p:nvPr/>
        </p:nvSpPr>
        <p:spPr>
          <a:xfrm>
            <a:off x="403187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5" name="形状90"/>
          <p:cNvSpPr txBox="1"/>
          <p:nvPr/>
        </p:nvSpPr>
        <p:spPr>
          <a:xfrm>
            <a:off x="707928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6" name="形状91"/>
          <p:cNvSpPr txBox="1"/>
          <p:nvPr/>
        </p:nvSpPr>
        <p:spPr>
          <a:xfrm>
            <a:off x="6063482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7" name="形状92"/>
          <p:cNvSpPr txBox="1"/>
          <p:nvPr/>
        </p:nvSpPr>
        <p:spPr>
          <a:xfrm>
            <a:off x="9110892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8" name="形状93"/>
          <p:cNvSpPr txBox="1"/>
          <p:nvPr/>
        </p:nvSpPr>
        <p:spPr>
          <a:xfrm>
            <a:off x="758718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39" name="形状94"/>
          <p:cNvSpPr txBox="1"/>
          <p:nvPr/>
        </p:nvSpPr>
        <p:spPr>
          <a:xfrm>
            <a:off x="1063459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0" name="形状95"/>
          <p:cNvSpPr txBox="1"/>
          <p:nvPr/>
        </p:nvSpPr>
        <p:spPr>
          <a:xfrm>
            <a:off x="1165039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1" name="形状96"/>
          <p:cNvSpPr txBox="1"/>
          <p:nvPr/>
        </p:nvSpPr>
        <p:spPr>
          <a:xfrm>
            <a:off x="4539777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2" name="形状97"/>
          <p:cNvSpPr txBox="1"/>
          <p:nvPr/>
        </p:nvSpPr>
        <p:spPr>
          <a:xfrm>
            <a:off x="352397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3" name="形状98"/>
          <p:cNvSpPr txBox="1"/>
          <p:nvPr/>
        </p:nvSpPr>
        <p:spPr>
          <a:xfrm>
            <a:off x="657138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4" name="形状99"/>
          <p:cNvSpPr txBox="1"/>
          <p:nvPr/>
        </p:nvSpPr>
        <p:spPr>
          <a:xfrm>
            <a:off x="5555580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5" name="形状100"/>
          <p:cNvSpPr txBox="1"/>
          <p:nvPr/>
        </p:nvSpPr>
        <p:spPr>
          <a:xfrm>
            <a:off x="8602990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6" name="形状101"/>
          <p:cNvSpPr txBox="1"/>
          <p:nvPr/>
        </p:nvSpPr>
        <p:spPr>
          <a:xfrm>
            <a:off x="809508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7" name="形状102"/>
          <p:cNvSpPr txBox="1"/>
          <p:nvPr/>
        </p:nvSpPr>
        <p:spPr>
          <a:xfrm>
            <a:off x="10126696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8" name="形状103"/>
          <p:cNvSpPr txBox="1"/>
          <p:nvPr/>
        </p:nvSpPr>
        <p:spPr>
          <a:xfrm>
            <a:off x="9618794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49" name="形状104"/>
          <p:cNvSpPr txBox="1"/>
          <p:nvPr/>
        </p:nvSpPr>
        <p:spPr>
          <a:xfrm>
            <a:off x="11142499" y="1989268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50" name="形状105"/>
          <p:cNvSpPr txBox="1"/>
          <p:nvPr/>
        </p:nvSpPr>
        <p:spPr>
          <a:xfrm>
            <a:off x="3516135" y="402088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51" name="形状106"/>
          <p:cNvSpPr txBox="1"/>
          <p:nvPr/>
        </p:nvSpPr>
        <p:spPr>
          <a:xfrm>
            <a:off x="7588072" y="402088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97" name="形状152"/>
          <p:cNvSpPr txBox="1"/>
          <p:nvPr/>
        </p:nvSpPr>
        <p:spPr>
          <a:xfrm>
            <a:off x="7592031" y="402088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98" name="形状153"/>
          <p:cNvSpPr txBox="1"/>
          <p:nvPr/>
        </p:nvSpPr>
        <p:spPr>
          <a:xfrm>
            <a:off x="985393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99" name="形状154"/>
          <p:cNvSpPr txBox="1"/>
          <p:nvPr/>
        </p:nvSpPr>
        <p:spPr>
          <a:xfrm>
            <a:off x="477491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0" name="形状155"/>
          <p:cNvSpPr txBox="1"/>
          <p:nvPr/>
        </p:nvSpPr>
        <p:spPr>
          <a:xfrm>
            <a:off x="2001196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1" name="形状156"/>
          <p:cNvSpPr txBox="1"/>
          <p:nvPr/>
        </p:nvSpPr>
        <p:spPr>
          <a:xfrm>
            <a:off x="1493295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2" name="形状157"/>
          <p:cNvSpPr txBox="1"/>
          <p:nvPr/>
        </p:nvSpPr>
        <p:spPr>
          <a:xfrm>
            <a:off x="3016999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3" name="形状158"/>
          <p:cNvSpPr txBox="1"/>
          <p:nvPr/>
        </p:nvSpPr>
        <p:spPr>
          <a:xfrm>
            <a:off x="2509098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4" name="形状159"/>
          <p:cNvSpPr txBox="1"/>
          <p:nvPr/>
        </p:nvSpPr>
        <p:spPr>
          <a:xfrm>
            <a:off x="5048606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5" name="形状160"/>
          <p:cNvSpPr txBox="1"/>
          <p:nvPr/>
        </p:nvSpPr>
        <p:spPr>
          <a:xfrm>
            <a:off x="4032803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6" name="形状161"/>
          <p:cNvSpPr txBox="1"/>
          <p:nvPr/>
        </p:nvSpPr>
        <p:spPr>
          <a:xfrm>
            <a:off x="7080213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7" name="形状162"/>
          <p:cNvSpPr txBox="1"/>
          <p:nvPr/>
        </p:nvSpPr>
        <p:spPr>
          <a:xfrm>
            <a:off x="6064409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8" name="形状163"/>
          <p:cNvSpPr txBox="1"/>
          <p:nvPr/>
        </p:nvSpPr>
        <p:spPr>
          <a:xfrm>
            <a:off x="9111819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09" name="形状164"/>
          <p:cNvSpPr txBox="1"/>
          <p:nvPr/>
        </p:nvSpPr>
        <p:spPr>
          <a:xfrm>
            <a:off x="7588114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0" name="形状165"/>
          <p:cNvSpPr txBox="1"/>
          <p:nvPr/>
        </p:nvSpPr>
        <p:spPr>
          <a:xfrm>
            <a:off x="10635524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1" name="形状166"/>
          <p:cNvSpPr txBox="1"/>
          <p:nvPr/>
        </p:nvSpPr>
        <p:spPr>
          <a:xfrm>
            <a:off x="11651327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2" name="形状167"/>
          <p:cNvSpPr txBox="1"/>
          <p:nvPr/>
        </p:nvSpPr>
        <p:spPr>
          <a:xfrm>
            <a:off x="4540704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3" name="形状168"/>
          <p:cNvSpPr txBox="1"/>
          <p:nvPr/>
        </p:nvSpPr>
        <p:spPr>
          <a:xfrm>
            <a:off x="3524901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4" name="形状169"/>
          <p:cNvSpPr txBox="1"/>
          <p:nvPr/>
        </p:nvSpPr>
        <p:spPr>
          <a:xfrm>
            <a:off x="6572311" y="6056912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5" name="形状170"/>
          <p:cNvSpPr txBox="1"/>
          <p:nvPr/>
        </p:nvSpPr>
        <p:spPr>
          <a:xfrm>
            <a:off x="5556507" y="605691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6" name="形状171"/>
          <p:cNvSpPr txBox="1"/>
          <p:nvPr/>
        </p:nvSpPr>
        <p:spPr>
          <a:xfrm>
            <a:off x="8603917" y="605691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7" name="形状172"/>
          <p:cNvSpPr txBox="1"/>
          <p:nvPr/>
        </p:nvSpPr>
        <p:spPr>
          <a:xfrm>
            <a:off x="8096016" y="605691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8" name="形状173"/>
          <p:cNvSpPr txBox="1"/>
          <p:nvPr/>
        </p:nvSpPr>
        <p:spPr>
          <a:xfrm>
            <a:off x="10127623" y="605691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19" name="形状174"/>
          <p:cNvSpPr txBox="1"/>
          <p:nvPr/>
        </p:nvSpPr>
        <p:spPr>
          <a:xfrm>
            <a:off x="9619721" y="605691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20" name="形状175"/>
          <p:cNvSpPr txBox="1"/>
          <p:nvPr/>
        </p:nvSpPr>
        <p:spPr>
          <a:xfrm>
            <a:off x="11143426" y="605691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22" name="形状177"/>
          <p:cNvSpPr txBox="1"/>
          <p:nvPr/>
        </p:nvSpPr>
        <p:spPr>
          <a:xfrm>
            <a:off x="3509424" y="4020883"/>
            <a:ext cx="88573" cy="88573"/>
          </a:xfrm>
          <a:custGeom>
            <a:avLst/>
            <a:gdLst>
              <a:gd name="connsiteX0" fmla="*/ 44286 w 88573"/>
              <a:gd name="connsiteY0" fmla="*/ 0 h 88573"/>
              <a:gd name="connsiteX1" fmla="*/ 68745 w 88573"/>
              <a:gd name="connsiteY1" fmla="*/ 0 h 88573"/>
              <a:gd name="connsiteX2" fmla="*/ 88573 w 88573"/>
              <a:gd name="connsiteY2" fmla="*/ 68745 h 88573"/>
              <a:gd name="connsiteX3" fmla="*/ 19828 w 88573"/>
              <a:gd name="connsiteY3" fmla="*/ 88573 h 88573"/>
              <a:gd name="connsiteX4" fmla="*/ 0 w 88573"/>
              <a:gd name="connsiteY4" fmla="*/ 19828 h 8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73" h="88573">
                <a:moveTo>
                  <a:pt x="44286" y="0"/>
                </a:moveTo>
                <a:cubicBezTo>
                  <a:pt x="68745" y="0"/>
                  <a:pt x="88573" y="19828"/>
                  <a:pt x="88573" y="44286"/>
                </a:cubicBezTo>
                <a:cubicBezTo>
                  <a:pt x="88573" y="68745"/>
                  <a:pt x="68745" y="88573"/>
                  <a:pt x="44286" y="88573"/>
                </a:cubicBezTo>
                <a:cubicBezTo>
                  <a:pt x="19828" y="88573"/>
                  <a:pt x="0" y="68745"/>
                  <a:pt x="0" y="44286"/>
                </a:cubicBezTo>
                <a:cubicBezTo>
                  <a:pt x="0" y="19828"/>
                  <a:pt x="19828" y="0"/>
                  <a:pt x="44286" y="0"/>
                </a:cubicBez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23" name="形状178"/>
          <p:cNvSpPr txBox="1"/>
          <p:nvPr/>
        </p:nvSpPr>
        <p:spPr>
          <a:xfrm>
            <a:off x="16838" y="2041232"/>
            <a:ext cx="12192474" cy="1191"/>
          </a:xfrm>
          <a:prstGeom prst="line">
            <a:avLst/>
          </a:prstGeom>
          <a:solidFill>
            <a:srgbClr val="5C81CC"/>
          </a:solidFill>
          <a:ln w="57150">
            <a:solidFill>
              <a:srgbClr val="FF0000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24" name="形状179"/>
          <p:cNvSpPr txBox="1"/>
          <p:nvPr/>
        </p:nvSpPr>
        <p:spPr>
          <a:xfrm>
            <a:off x="-267" y="6101096"/>
            <a:ext cx="12192474" cy="1191"/>
          </a:xfrm>
          <a:prstGeom prst="line">
            <a:avLst/>
          </a:prstGeom>
          <a:solidFill>
            <a:srgbClr val="5C81CC"/>
          </a:solidFill>
          <a:ln w="57150">
            <a:solidFill>
              <a:srgbClr val="FF0000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27" name="形状68"/>
          <p:cNvSpPr txBox="1"/>
          <p:nvPr/>
        </p:nvSpPr>
        <p:spPr>
          <a:xfrm>
            <a:off x="507365" y="2032635"/>
            <a:ext cx="7168515" cy="205232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28" name="形状68"/>
          <p:cNvSpPr txBox="1"/>
          <p:nvPr/>
        </p:nvSpPr>
        <p:spPr>
          <a:xfrm>
            <a:off x="984885" y="2045335"/>
            <a:ext cx="2571750" cy="200279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29" name="形状68"/>
          <p:cNvSpPr txBox="1"/>
          <p:nvPr/>
        </p:nvSpPr>
        <p:spPr>
          <a:xfrm>
            <a:off x="1029335" y="2042795"/>
            <a:ext cx="6650990" cy="203009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30" name="形状68"/>
          <p:cNvSpPr txBox="1"/>
          <p:nvPr/>
        </p:nvSpPr>
        <p:spPr>
          <a:xfrm>
            <a:off x="1521460" y="2029460"/>
            <a:ext cx="2075815" cy="204279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31" name="形状68"/>
          <p:cNvSpPr txBox="1"/>
          <p:nvPr/>
        </p:nvSpPr>
        <p:spPr>
          <a:xfrm>
            <a:off x="1493520" y="2029460"/>
            <a:ext cx="6167755" cy="202755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32" name="形状68"/>
          <p:cNvSpPr txBox="1"/>
          <p:nvPr/>
        </p:nvSpPr>
        <p:spPr>
          <a:xfrm>
            <a:off x="2073275" y="2032635"/>
            <a:ext cx="1540510" cy="207708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63" name="形状68"/>
          <p:cNvSpPr txBox="1"/>
          <p:nvPr/>
        </p:nvSpPr>
        <p:spPr>
          <a:xfrm>
            <a:off x="2016760" y="2037080"/>
            <a:ext cx="5647690" cy="201168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64" name="形状68"/>
          <p:cNvSpPr txBox="1"/>
          <p:nvPr/>
        </p:nvSpPr>
        <p:spPr>
          <a:xfrm>
            <a:off x="2566035" y="2020570"/>
            <a:ext cx="1009015" cy="202819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65" name="形状68"/>
          <p:cNvSpPr txBox="1"/>
          <p:nvPr/>
        </p:nvSpPr>
        <p:spPr>
          <a:xfrm>
            <a:off x="2581910" y="2032635"/>
            <a:ext cx="5097780" cy="205295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66" name="形状68"/>
          <p:cNvSpPr txBox="1"/>
          <p:nvPr/>
        </p:nvSpPr>
        <p:spPr>
          <a:xfrm>
            <a:off x="3048635" y="2019935"/>
            <a:ext cx="555625" cy="205041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67" name="形状68"/>
          <p:cNvSpPr txBox="1"/>
          <p:nvPr/>
        </p:nvSpPr>
        <p:spPr>
          <a:xfrm>
            <a:off x="3071495" y="2042795"/>
            <a:ext cx="4608830" cy="201612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68" name="形状68"/>
          <p:cNvSpPr txBox="1"/>
          <p:nvPr/>
        </p:nvSpPr>
        <p:spPr>
          <a:xfrm flipH="1">
            <a:off x="3550285" y="2017395"/>
            <a:ext cx="24765" cy="200342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69" name="形状68"/>
          <p:cNvSpPr txBox="1"/>
          <p:nvPr/>
        </p:nvSpPr>
        <p:spPr>
          <a:xfrm>
            <a:off x="3524885" y="2011045"/>
            <a:ext cx="4136390" cy="203708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3" name="形状68"/>
          <p:cNvSpPr txBox="1"/>
          <p:nvPr/>
        </p:nvSpPr>
        <p:spPr>
          <a:xfrm>
            <a:off x="4105910" y="2029460"/>
            <a:ext cx="3555365" cy="202819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4" name="形状68"/>
          <p:cNvSpPr txBox="1"/>
          <p:nvPr/>
        </p:nvSpPr>
        <p:spPr>
          <a:xfrm flipH="1">
            <a:off x="3524885" y="2033270"/>
            <a:ext cx="595630" cy="205232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5" name="形状68"/>
          <p:cNvSpPr txBox="1"/>
          <p:nvPr/>
        </p:nvSpPr>
        <p:spPr>
          <a:xfrm flipH="1">
            <a:off x="3525520" y="2042795"/>
            <a:ext cx="1043305" cy="201676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6" name="形状68"/>
          <p:cNvSpPr txBox="1"/>
          <p:nvPr/>
        </p:nvSpPr>
        <p:spPr>
          <a:xfrm>
            <a:off x="4540885" y="2005330"/>
            <a:ext cx="3119120" cy="204279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7" name="形状68"/>
          <p:cNvSpPr txBox="1"/>
          <p:nvPr/>
        </p:nvSpPr>
        <p:spPr>
          <a:xfrm flipV="1">
            <a:off x="3575050" y="2029460"/>
            <a:ext cx="1473835" cy="203708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8" name="形状68"/>
          <p:cNvSpPr txBox="1"/>
          <p:nvPr/>
        </p:nvSpPr>
        <p:spPr>
          <a:xfrm flipH="1" flipV="1">
            <a:off x="5121275" y="2045335"/>
            <a:ext cx="2538095" cy="200342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79" name="形状68"/>
          <p:cNvSpPr txBox="1"/>
          <p:nvPr/>
        </p:nvSpPr>
        <p:spPr>
          <a:xfrm flipV="1">
            <a:off x="3597275" y="2011680"/>
            <a:ext cx="2047875" cy="206121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80" name="形状68"/>
          <p:cNvSpPr txBox="1"/>
          <p:nvPr/>
        </p:nvSpPr>
        <p:spPr>
          <a:xfrm flipH="1" flipV="1">
            <a:off x="5629275" y="2017395"/>
            <a:ext cx="1962785" cy="198183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81" name="形状68"/>
          <p:cNvSpPr txBox="1"/>
          <p:nvPr/>
        </p:nvSpPr>
        <p:spPr>
          <a:xfrm flipV="1">
            <a:off x="3603625" y="2037080"/>
            <a:ext cx="2473960" cy="201104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82" name="形状68"/>
          <p:cNvSpPr txBox="1"/>
          <p:nvPr/>
        </p:nvSpPr>
        <p:spPr>
          <a:xfrm flipH="1" flipV="1">
            <a:off x="6113145" y="2072640"/>
            <a:ext cx="1546860" cy="194881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83" name="形状68"/>
          <p:cNvSpPr txBox="1"/>
          <p:nvPr/>
        </p:nvSpPr>
        <p:spPr>
          <a:xfrm flipH="1">
            <a:off x="3598545" y="2037080"/>
            <a:ext cx="2957195" cy="203517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84" name="形状68"/>
          <p:cNvSpPr txBox="1"/>
          <p:nvPr/>
        </p:nvSpPr>
        <p:spPr>
          <a:xfrm>
            <a:off x="6572250" y="1994535"/>
            <a:ext cx="1087755" cy="207835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85" name="形状68"/>
          <p:cNvSpPr txBox="1"/>
          <p:nvPr/>
        </p:nvSpPr>
        <p:spPr>
          <a:xfrm flipH="1">
            <a:off x="3526155" y="2028825"/>
            <a:ext cx="3627120" cy="205676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86" name="形状68"/>
          <p:cNvSpPr txBox="1"/>
          <p:nvPr/>
        </p:nvSpPr>
        <p:spPr>
          <a:xfrm>
            <a:off x="7152640" y="2045970"/>
            <a:ext cx="512445" cy="203898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87" name="形状68"/>
          <p:cNvSpPr txBox="1"/>
          <p:nvPr/>
        </p:nvSpPr>
        <p:spPr>
          <a:xfrm flipH="1">
            <a:off x="3575685" y="2036445"/>
            <a:ext cx="4065270" cy="201993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88" name="形状68"/>
          <p:cNvSpPr txBox="1"/>
          <p:nvPr/>
        </p:nvSpPr>
        <p:spPr>
          <a:xfrm>
            <a:off x="7623810" y="2017395"/>
            <a:ext cx="17145" cy="195961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89" name="形状68"/>
          <p:cNvSpPr txBox="1"/>
          <p:nvPr/>
        </p:nvSpPr>
        <p:spPr>
          <a:xfrm flipH="1">
            <a:off x="3556635" y="2017395"/>
            <a:ext cx="4583430" cy="202755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97" name="形状68"/>
          <p:cNvSpPr txBox="1"/>
          <p:nvPr/>
        </p:nvSpPr>
        <p:spPr>
          <a:xfrm flipH="1">
            <a:off x="7623810" y="2037080"/>
            <a:ext cx="527685" cy="204851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499" name="形状68"/>
          <p:cNvSpPr txBox="1"/>
          <p:nvPr/>
        </p:nvSpPr>
        <p:spPr>
          <a:xfrm flipH="1">
            <a:off x="3556000" y="2042795"/>
            <a:ext cx="5111750" cy="204279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0" name="形状68"/>
          <p:cNvSpPr txBox="1"/>
          <p:nvPr/>
        </p:nvSpPr>
        <p:spPr>
          <a:xfrm flipH="1">
            <a:off x="7624445" y="2023745"/>
            <a:ext cx="1052195" cy="202120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1" name="形状68"/>
          <p:cNvSpPr txBox="1"/>
          <p:nvPr/>
        </p:nvSpPr>
        <p:spPr>
          <a:xfrm flipH="1">
            <a:off x="3574415" y="2023745"/>
            <a:ext cx="5556250" cy="203581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2" name="形状68"/>
          <p:cNvSpPr txBox="1"/>
          <p:nvPr/>
        </p:nvSpPr>
        <p:spPr>
          <a:xfrm flipH="1">
            <a:off x="7623810" y="2002155"/>
            <a:ext cx="1506855" cy="207010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3" name="形状68"/>
          <p:cNvSpPr txBox="1"/>
          <p:nvPr/>
        </p:nvSpPr>
        <p:spPr>
          <a:xfrm flipH="1">
            <a:off x="3508375" y="2042795"/>
            <a:ext cx="6184265" cy="204279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4" name="形状68"/>
          <p:cNvSpPr txBox="1"/>
          <p:nvPr/>
        </p:nvSpPr>
        <p:spPr>
          <a:xfrm flipH="1">
            <a:off x="7624445" y="2007235"/>
            <a:ext cx="2068195" cy="204851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5" name="形状68"/>
          <p:cNvSpPr txBox="1"/>
          <p:nvPr/>
        </p:nvSpPr>
        <p:spPr>
          <a:xfrm flipH="1">
            <a:off x="3509010" y="2035175"/>
            <a:ext cx="6691630" cy="205041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6" name="形状68"/>
          <p:cNvSpPr txBox="1"/>
          <p:nvPr/>
        </p:nvSpPr>
        <p:spPr>
          <a:xfrm flipH="1">
            <a:off x="7660640" y="1989455"/>
            <a:ext cx="2554605" cy="208089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7" name="形状68"/>
          <p:cNvSpPr txBox="1"/>
          <p:nvPr/>
        </p:nvSpPr>
        <p:spPr>
          <a:xfrm flipH="1">
            <a:off x="3550920" y="2023745"/>
            <a:ext cx="7157720" cy="206121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8" name="形状68"/>
          <p:cNvSpPr txBox="1"/>
          <p:nvPr/>
        </p:nvSpPr>
        <p:spPr>
          <a:xfrm flipH="1">
            <a:off x="7680960" y="2035175"/>
            <a:ext cx="3027680" cy="201358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09" name="形状68"/>
          <p:cNvSpPr txBox="1"/>
          <p:nvPr/>
        </p:nvSpPr>
        <p:spPr>
          <a:xfrm flipH="1">
            <a:off x="3597275" y="2023745"/>
            <a:ext cx="7566025" cy="206184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0" name="形状68"/>
          <p:cNvSpPr txBox="1"/>
          <p:nvPr/>
        </p:nvSpPr>
        <p:spPr>
          <a:xfrm flipH="1">
            <a:off x="7572375" y="2035175"/>
            <a:ext cx="3643630" cy="201358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1" name="形状68"/>
          <p:cNvSpPr txBox="1"/>
          <p:nvPr/>
        </p:nvSpPr>
        <p:spPr>
          <a:xfrm flipH="1">
            <a:off x="3549650" y="2034540"/>
            <a:ext cx="8121650" cy="2037715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2" name="形状68"/>
          <p:cNvSpPr txBox="1"/>
          <p:nvPr/>
        </p:nvSpPr>
        <p:spPr>
          <a:xfrm flipH="1">
            <a:off x="7623175" y="2061210"/>
            <a:ext cx="4046855" cy="2005330"/>
          </a:xfrm>
          <a:prstGeom prst="line">
            <a:avLst/>
          </a:prstGeom>
          <a:solidFill>
            <a:srgbClr val="000000"/>
          </a:solidFill>
          <a:ln w="47625">
            <a:solidFill>
              <a:srgbClr val="458BE6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3" name="形状68"/>
          <p:cNvSpPr txBox="1"/>
          <p:nvPr/>
        </p:nvSpPr>
        <p:spPr>
          <a:xfrm flipH="1">
            <a:off x="550545" y="4059555"/>
            <a:ext cx="3039110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4" name="形状68"/>
          <p:cNvSpPr txBox="1"/>
          <p:nvPr/>
        </p:nvSpPr>
        <p:spPr>
          <a:xfrm flipH="1">
            <a:off x="526415" y="4055745"/>
            <a:ext cx="7129780" cy="203327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5" name="形状68"/>
          <p:cNvSpPr txBox="1"/>
          <p:nvPr/>
        </p:nvSpPr>
        <p:spPr>
          <a:xfrm flipH="1">
            <a:off x="1057910" y="4086225"/>
            <a:ext cx="2554605" cy="201612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6" name="形状68"/>
          <p:cNvSpPr txBox="1"/>
          <p:nvPr/>
        </p:nvSpPr>
        <p:spPr>
          <a:xfrm flipH="1">
            <a:off x="969645" y="4066540"/>
            <a:ext cx="6711315" cy="203581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7" name="形状68"/>
          <p:cNvSpPr txBox="1"/>
          <p:nvPr/>
        </p:nvSpPr>
        <p:spPr>
          <a:xfrm flipH="1">
            <a:off x="1521460" y="4086225"/>
            <a:ext cx="2091055" cy="205930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8" name="形状68"/>
          <p:cNvSpPr txBox="1"/>
          <p:nvPr/>
        </p:nvSpPr>
        <p:spPr>
          <a:xfrm flipH="1">
            <a:off x="1521460" y="4023360"/>
            <a:ext cx="6159500" cy="207962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19" name="形状68"/>
          <p:cNvSpPr txBox="1"/>
          <p:nvPr/>
        </p:nvSpPr>
        <p:spPr>
          <a:xfrm flipH="1">
            <a:off x="2034540" y="4066540"/>
            <a:ext cx="1490345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20" name="形状68"/>
          <p:cNvSpPr txBox="1"/>
          <p:nvPr/>
        </p:nvSpPr>
        <p:spPr>
          <a:xfrm flipH="1">
            <a:off x="1985645" y="4086225"/>
            <a:ext cx="5587365" cy="204406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24" name="形状68"/>
          <p:cNvSpPr txBox="1"/>
          <p:nvPr/>
        </p:nvSpPr>
        <p:spPr>
          <a:xfrm flipH="1">
            <a:off x="2576830" y="4084955"/>
            <a:ext cx="999490" cy="203835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26" name="形状68"/>
          <p:cNvSpPr txBox="1"/>
          <p:nvPr/>
        </p:nvSpPr>
        <p:spPr>
          <a:xfrm flipH="1">
            <a:off x="2522220" y="4047490"/>
            <a:ext cx="5133975" cy="209359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27" name="形状68"/>
          <p:cNvSpPr txBox="1"/>
          <p:nvPr/>
        </p:nvSpPr>
        <p:spPr>
          <a:xfrm flipH="1">
            <a:off x="3071495" y="4085590"/>
            <a:ext cx="527050" cy="201358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28" name="形状68"/>
          <p:cNvSpPr txBox="1"/>
          <p:nvPr/>
        </p:nvSpPr>
        <p:spPr>
          <a:xfrm flipH="1">
            <a:off x="3065780" y="4070350"/>
            <a:ext cx="4556760" cy="203835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29" name="形状68"/>
          <p:cNvSpPr txBox="1"/>
          <p:nvPr/>
        </p:nvSpPr>
        <p:spPr>
          <a:xfrm flipH="1">
            <a:off x="3556000" y="4066540"/>
            <a:ext cx="635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0" name="形状68"/>
          <p:cNvSpPr txBox="1"/>
          <p:nvPr/>
        </p:nvSpPr>
        <p:spPr>
          <a:xfrm flipH="1">
            <a:off x="3524250" y="4070350"/>
            <a:ext cx="4131945" cy="203835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1" name="形状68"/>
          <p:cNvSpPr txBox="1"/>
          <p:nvPr/>
        </p:nvSpPr>
        <p:spPr>
          <a:xfrm>
            <a:off x="3575050" y="4089400"/>
            <a:ext cx="470535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2" name="形状68"/>
          <p:cNvSpPr txBox="1"/>
          <p:nvPr/>
        </p:nvSpPr>
        <p:spPr>
          <a:xfrm flipH="1">
            <a:off x="4045585" y="4060190"/>
            <a:ext cx="3546475" cy="208534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3" name="形状68"/>
          <p:cNvSpPr txBox="1"/>
          <p:nvPr/>
        </p:nvSpPr>
        <p:spPr>
          <a:xfrm>
            <a:off x="3529965" y="4065905"/>
            <a:ext cx="1015365" cy="202311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4" name="形状68"/>
          <p:cNvSpPr txBox="1"/>
          <p:nvPr/>
        </p:nvSpPr>
        <p:spPr>
          <a:xfrm flipH="1">
            <a:off x="4568825" y="4089400"/>
            <a:ext cx="3039110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5" name="形状68"/>
          <p:cNvSpPr txBox="1"/>
          <p:nvPr/>
        </p:nvSpPr>
        <p:spPr>
          <a:xfrm>
            <a:off x="3590290" y="4066540"/>
            <a:ext cx="1450975" cy="206375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6" name="形状68"/>
          <p:cNvSpPr txBox="1"/>
          <p:nvPr/>
        </p:nvSpPr>
        <p:spPr>
          <a:xfrm flipH="1">
            <a:off x="5033010" y="4044315"/>
            <a:ext cx="2591435" cy="210121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7" name="形状68"/>
          <p:cNvSpPr txBox="1"/>
          <p:nvPr/>
        </p:nvSpPr>
        <p:spPr>
          <a:xfrm>
            <a:off x="3550285" y="4084320"/>
            <a:ext cx="2053590" cy="206121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8" name="形状68"/>
          <p:cNvSpPr txBox="1"/>
          <p:nvPr/>
        </p:nvSpPr>
        <p:spPr>
          <a:xfrm flipH="1">
            <a:off x="5561330" y="4070350"/>
            <a:ext cx="2011045" cy="203835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39" name="形状68"/>
          <p:cNvSpPr txBox="1"/>
          <p:nvPr/>
        </p:nvSpPr>
        <p:spPr>
          <a:xfrm>
            <a:off x="3556000" y="4057015"/>
            <a:ext cx="2492375" cy="205168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0" name="形状68"/>
          <p:cNvSpPr txBox="1"/>
          <p:nvPr/>
        </p:nvSpPr>
        <p:spPr>
          <a:xfrm flipH="1">
            <a:off x="6077585" y="4089400"/>
            <a:ext cx="1514475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1" name="形状68"/>
          <p:cNvSpPr txBox="1"/>
          <p:nvPr/>
        </p:nvSpPr>
        <p:spPr>
          <a:xfrm>
            <a:off x="3589655" y="4047490"/>
            <a:ext cx="3055620" cy="206121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2" name="形状68"/>
          <p:cNvSpPr txBox="1"/>
          <p:nvPr/>
        </p:nvSpPr>
        <p:spPr>
          <a:xfrm flipH="1">
            <a:off x="6585585" y="4047490"/>
            <a:ext cx="1036955" cy="206121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3" name="形状68"/>
          <p:cNvSpPr txBox="1"/>
          <p:nvPr/>
        </p:nvSpPr>
        <p:spPr>
          <a:xfrm>
            <a:off x="3586480" y="4048125"/>
            <a:ext cx="3578860" cy="205422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4" name="形状68"/>
          <p:cNvSpPr txBox="1"/>
          <p:nvPr/>
        </p:nvSpPr>
        <p:spPr>
          <a:xfrm flipH="1">
            <a:off x="7113270" y="4060825"/>
            <a:ext cx="542925" cy="208470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5" name="形状68"/>
          <p:cNvSpPr txBox="1"/>
          <p:nvPr/>
        </p:nvSpPr>
        <p:spPr>
          <a:xfrm>
            <a:off x="3556635" y="4048760"/>
            <a:ext cx="4102735" cy="204025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6" name="形状68"/>
          <p:cNvSpPr txBox="1"/>
          <p:nvPr/>
        </p:nvSpPr>
        <p:spPr>
          <a:xfrm flipH="1">
            <a:off x="7624445" y="4043680"/>
            <a:ext cx="16510" cy="203073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7" name="形状68"/>
          <p:cNvSpPr txBox="1"/>
          <p:nvPr/>
        </p:nvSpPr>
        <p:spPr>
          <a:xfrm>
            <a:off x="3524250" y="4022725"/>
            <a:ext cx="4618990" cy="203390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8" name="形状68"/>
          <p:cNvSpPr txBox="1"/>
          <p:nvPr/>
        </p:nvSpPr>
        <p:spPr>
          <a:xfrm>
            <a:off x="7656195" y="4056380"/>
            <a:ext cx="450850" cy="199644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49" name="形状68"/>
          <p:cNvSpPr txBox="1"/>
          <p:nvPr/>
        </p:nvSpPr>
        <p:spPr>
          <a:xfrm>
            <a:off x="3549650" y="4073525"/>
            <a:ext cx="5067300" cy="199961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0" name="形状68"/>
          <p:cNvSpPr txBox="1"/>
          <p:nvPr/>
        </p:nvSpPr>
        <p:spPr>
          <a:xfrm>
            <a:off x="7572375" y="4067810"/>
            <a:ext cx="1039495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1" name="形状68"/>
          <p:cNvSpPr txBox="1"/>
          <p:nvPr/>
        </p:nvSpPr>
        <p:spPr>
          <a:xfrm>
            <a:off x="3618230" y="4057015"/>
            <a:ext cx="5550535" cy="205168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2" name="形状68"/>
          <p:cNvSpPr txBox="1"/>
          <p:nvPr/>
        </p:nvSpPr>
        <p:spPr>
          <a:xfrm>
            <a:off x="7607935" y="4057015"/>
            <a:ext cx="1503680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3" name="形状68"/>
          <p:cNvSpPr txBox="1"/>
          <p:nvPr/>
        </p:nvSpPr>
        <p:spPr>
          <a:xfrm>
            <a:off x="3598545" y="4084320"/>
            <a:ext cx="6093460" cy="200469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4" name="形状68"/>
          <p:cNvSpPr txBox="1"/>
          <p:nvPr/>
        </p:nvSpPr>
        <p:spPr>
          <a:xfrm>
            <a:off x="7641590" y="4067175"/>
            <a:ext cx="1978025" cy="205168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5" name="形状68"/>
          <p:cNvSpPr txBox="1"/>
          <p:nvPr/>
        </p:nvSpPr>
        <p:spPr>
          <a:xfrm>
            <a:off x="3586480" y="4088765"/>
            <a:ext cx="6545580" cy="198437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6" name="形状68"/>
          <p:cNvSpPr txBox="1"/>
          <p:nvPr/>
        </p:nvSpPr>
        <p:spPr>
          <a:xfrm>
            <a:off x="7573010" y="4065905"/>
            <a:ext cx="2602230" cy="204978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7" name="形状68"/>
          <p:cNvSpPr txBox="1"/>
          <p:nvPr/>
        </p:nvSpPr>
        <p:spPr>
          <a:xfrm>
            <a:off x="3573780" y="4043680"/>
            <a:ext cx="7135495" cy="204279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8" name="形状68"/>
          <p:cNvSpPr txBox="1"/>
          <p:nvPr/>
        </p:nvSpPr>
        <p:spPr>
          <a:xfrm>
            <a:off x="7656195" y="4043680"/>
            <a:ext cx="3052445" cy="202946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59" name="形状68"/>
          <p:cNvSpPr txBox="1"/>
          <p:nvPr/>
        </p:nvSpPr>
        <p:spPr>
          <a:xfrm>
            <a:off x="3557270" y="4057015"/>
            <a:ext cx="7606030" cy="204089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60" name="形状68"/>
          <p:cNvSpPr txBox="1"/>
          <p:nvPr/>
        </p:nvSpPr>
        <p:spPr>
          <a:xfrm>
            <a:off x="7641590" y="4055110"/>
            <a:ext cx="3521710" cy="205930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61" name="形状68"/>
          <p:cNvSpPr txBox="1"/>
          <p:nvPr/>
        </p:nvSpPr>
        <p:spPr>
          <a:xfrm>
            <a:off x="3586480" y="4073525"/>
            <a:ext cx="8069580" cy="2034540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62" name="形状68"/>
          <p:cNvSpPr txBox="1"/>
          <p:nvPr/>
        </p:nvSpPr>
        <p:spPr>
          <a:xfrm>
            <a:off x="7625080" y="4090035"/>
            <a:ext cx="4025265" cy="2007235"/>
          </a:xfrm>
          <a:prstGeom prst="line">
            <a:avLst/>
          </a:prstGeom>
          <a:solidFill>
            <a:srgbClr val="000000"/>
          </a:solidFill>
          <a:ln w="47625">
            <a:solidFill>
              <a:srgbClr val="7BE1A4"/>
            </a:solidFill>
            <a:prstDash val="solid"/>
          </a:ln>
        </p:spPr>
        <p:txBody>
          <a:bodyPr wrap="square" rtlCol="0" anchor="ctr"/>
          <a:p>
            <a:pPr marL="0" algn="ctr"/>
          </a:p>
        </p:txBody>
      </p:sp>
      <p:sp>
        <p:nvSpPr>
          <p:cNvPr id="563" name="文本框 562"/>
          <p:cNvSpPr txBox="1"/>
          <p:nvPr/>
        </p:nvSpPr>
        <p:spPr>
          <a:xfrm>
            <a:off x="2709545" y="6130290"/>
            <a:ext cx="759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使用说明：此处运用了希沃超链接功能，随机点出三角形。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3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3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3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3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3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3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3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3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3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3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3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3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3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3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3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3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3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3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3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3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3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3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3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3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3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3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3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3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3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3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3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3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3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3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3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3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3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3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3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2" dur="3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7" dur="3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3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3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2" dur="3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7" dur="3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3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7" dur="3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2" dur="3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3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2" dur="3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7" dur="3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2" dur="3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7" dur="3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2" dur="3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7" dur="3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3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7" dur="3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2" dur="3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7" dur="3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2" dur="3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7" dur="3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2" dur="3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7" dur="3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3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bldLvl="0" animBg="1"/>
      <p:bldP spid="427" grpId="0" bldLvl="0" animBg="1"/>
      <p:bldP spid="428" grpId="0" bldLvl="0" animBg="1"/>
      <p:bldP spid="429" grpId="0" bldLvl="0" animBg="1"/>
      <p:bldP spid="430" grpId="0" bldLvl="0" animBg="1"/>
      <p:bldP spid="431" grpId="0" bldLvl="0" animBg="1"/>
      <p:bldP spid="432" grpId="0" bldLvl="0" animBg="1"/>
      <p:bldP spid="463" grpId="0" bldLvl="0" animBg="1"/>
      <p:bldP spid="464" grpId="0" bldLvl="0" animBg="1"/>
      <p:bldP spid="465" grpId="0" bldLvl="0" animBg="1"/>
      <p:bldP spid="466" grpId="0" bldLvl="0" animBg="1"/>
      <p:bldP spid="467" grpId="0" bldLvl="0" animBg="1"/>
      <p:bldP spid="468" grpId="0" bldLvl="0" animBg="1"/>
      <p:bldP spid="469" grpId="0" bldLvl="0" animBg="1"/>
      <p:bldP spid="473" grpId="0" bldLvl="0" animBg="1"/>
      <p:bldP spid="474" grpId="0" bldLvl="0" animBg="1"/>
      <p:bldP spid="475" grpId="0" bldLvl="0" animBg="1"/>
      <p:bldP spid="476" grpId="0" bldLvl="0" animBg="1"/>
      <p:bldP spid="477" grpId="0" bldLvl="0" animBg="1"/>
      <p:bldP spid="478" grpId="0" bldLvl="0" animBg="1"/>
      <p:bldP spid="479" grpId="0" bldLvl="0" animBg="1"/>
      <p:bldP spid="480" grpId="0" bldLvl="0" animBg="1"/>
      <p:bldP spid="481" grpId="0" bldLvl="0" animBg="1"/>
      <p:bldP spid="482" grpId="0" bldLvl="0" animBg="1"/>
      <p:bldP spid="483" grpId="0" bldLvl="0" animBg="1"/>
      <p:bldP spid="484" grpId="0" bldLvl="0" animBg="1"/>
      <p:bldP spid="485" grpId="0" bldLvl="0" animBg="1"/>
      <p:bldP spid="486" grpId="0" bldLvl="0" animBg="1"/>
      <p:bldP spid="487" grpId="0" bldLvl="0" animBg="1"/>
      <p:bldP spid="488" grpId="0" bldLvl="0" animBg="1"/>
      <p:bldP spid="489" grpId="0" bldLvl="0" animBg="1"/>
      <p:bldP spid="497" grpId="0" bldLvl="0" animBg="1"/>
      <p:bldP spid="499" grpId="0" bldLvl="0" animBg="1"/>
      <p:bldP spid="500" grpId="0" bldLvl="0" animBg="1"/>
      <p:bldP spid="501" grpId="0" bldLvl="0" animBg="1"/>
      <p:bldP spid="502" grpId="0" bldLvl="0" animBg="1"/>
      <p:bldP spid="503" grpId="0" bldLvl="0" animBg="1"/>
      <p:bldP spid="504" grpId="0" bldLvl="0" animBg="1"/>
      <p:bldP spid="505" grpId="0" bldLvl="0" animBg="1"/>
      <p:bldP spid="506" grpId="0" bldLvl="0" animBg="1"/>
      <p:bldP spid="507" grpId="0" bldLvl="0" animBg="1"/>
      <p:bldP spid="508" grpId="0" bldLvl="0" animBg="1"/>
      <p:bldP spid="509" grpId="0" bldLvl="0" animBg="1"/>
      <p:bldP spid="510" grpId="0" bldLvl="0" animBg="1"/>
      <p:bldP spid="511" grpId="0" bldLvl="0" animBg="1"/>
      <p:bldP spid="512" grpId="0" bldLvl="0" animBg="1"/>
      <p:bldP spid="513" grpId="0" bldLvl="0" animBg="1"/>
      <p:bldP spid="514" grpId="0" bldLvl="0" animBg="1"/>
      <p:bldP spid="515" grpId="0" bldLvl="0" animBg="1"/>
      <p:bldP spid="516" grpId="0" bldLvl="0" animBg="1"/>
      <p:bldP spid="517" grpId="0" bldLvl="0" animBg="1"/>
      <p:bldP spid="518" grpId="0" bldLvl="0" animBg="1"/>
      <p:bldP spid="519" grpId="0" bldLvl="0" animBg="1"/>
      <p:bldP spid="520" grpId="0" bldLvl="0" animBg="1"/>
      <p:bldP spid="524" grpId="0" bldLvl="0" animBg="1"/>
      <p:bldP spid="526" grpId="0" bldLvl="0" animBg="1"/>
      <p:bldP spid="527" grpId="0" bldLvl="0" animBg="1"/>
      <p:bldP spid="528" grpId="0" bldLvl="0" animBg="1"/>
      <p:bldP spid="529" grpId="0" bldLvl="0" animBg="1"/>
      <p:bldP spid="530" grpId="0" bldLvl="0" animBg="1"/>
      <p:bldP spid="531" grpId="0" bldLvl="0" animBg="1"/>
      <p:bldP spid="532" grpId="0" bldLvl="0" animBg="1"/>
      <p:bldP spid="533" grpId="0" bldLvl="0" animBg="1"/>
      <p:bldP spid="534" grpId="0" bldLvl="0" animBg="1"/>
      <p:bldP spid="535" grpId="0" bldLvl="0" animBg="1"/>
      <p:bldP spid="536" grpId="0" bldLvl="0" animBg="1"/>
      <p:bldP spid="537" grpId="0" bldLvl="0" animBg="1"/>
      <p:bldP spid="538" grpId="0" bldLvl="0" animBg="1"/>
      <p:bldP spid="539" grpId="0" bldLvl="0" animBg="1"/>
      <p:bldP spid="540" grpId="0" bldLvl="0" animBg="1"/>
      <p:bldP spid="541" grpId="0" bldLvl="0" animBg="1"/>
      <p:bldP spid="542" grpId="0" bldLvl="0" animBg="1"/>
      <p:bldP spid="543" grpId="0" bldLvl="0" animBg="1"/>
      <p:bldP spid="544" grpId="0" bldLvl="0" animBg="1"/>
      <p:bldP spid="545" grpId="0" bldLvl="0" animBg="1"/>
      <p:bldP spid="546" grpId="0" bldLvl="0" animBg="1"/>
      <p:bldP spid="547" grpId="0" bldLvl="0" animBg="1"/>
      <p:bldP spid="548" grpId="0" bldLvl="0" animBg="1"/>
      <p:bldP spid="549" grpId="0" bldLvl="0" animBg="1"/>
      <p:bldP spid="550" grpId="0" bldLvl="0" animBg="1"/>
      <p:bldP spid="551" grpId="0" bldLvl="0" animBg="1"/>
      <p:bldP spid="552" grpId="0" bldLvl="0" animBg="1"/>
      <p:bldP spid="553" grpId="0" bldLvl="0" animBg="1"/>
      <p:bldP spid="554" grpId="0" bldLvl="0" animBg="1"/>
      <p:bldP spid="555" grpId="0" bldLvl="0" animBg="1"/>
      <p:bldP spid="556" grpId="0" bldLvl="0" animBg="1"/>
      <p:bldP spid="557" grpId="0" bldLvl="0" animBg="1"/>
      <p:bldP spid="558" grpId="0" bldLvl="0" animBg="1"/>
      <p:bldP spid="559" grpId="0" bldLvl="0" animBg="1"/>
      <p:bldP spid="560" grpId="0" bldLvl="0" animBg="1"/>
      <p:bldP spid="561" grpId="0" bldLvl="0" animBg="1"/>
      <p:bldP spid="56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859" y="350577"/>
            <a:ext cx="8591550" cy="5961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216" y="475117"/>
            <a:ext cx="7630620" cy="5086360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1214495" y="5666823"/>
            <a:ext cx="9268130" cy="7357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300" b="0" i="0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“世界第一高桥”北盘江大桥</a:t>
            </a:r>
            <a:endParaRPr lang="zh-CN" altLang="en-US" sz="3300" b="0" i="0" dirty="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4" y="1258433"/>
            <a:ext cx="6478562" cy="364477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56" y="1131141"/>
            <a:ext cx="5849445" cy="3899078"/>
          </a:xfrm>
          <a:prstGeom prst="rect">
            <a:avLst/>
          </a:prstGeom>
        </p:spPr>
      </p:pic>
      <p:sp>
        <p:nvSpPr>
          <p:cNvPr id="12" name="等腰三角形 11"/>
          <p:cNvSpPr/>
          <p:nvPr/>
        </p:nvSpPr>
        <p:spPr>
          <a:xfrm>
            <a:off x="1311275" y="2265045"/>
            <a:ext cx="2116455" cy="1311910"/>
          </a:xfrm>
          <a:prstGeom prst="triangle">
            <a:avLst>
              <a:gd name="adj" fmla="val 40834"/>
            </a:avLst>
          </a:prstGeom>
          <a:noFill/>
          <a:ln w="38100">
            <a:solidFill>
              <a:srgbClr val="1D41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327140" y="1682115"/>
            <a:ext cx="2533015" cy="754380"/>
            <a:chOff x="9964" y="2649"/>
            <a:chExt cx="3989" cy="1188"/>
          </a:xfrm>
        </p:grpSpPr>
        <p:cxnSp>
          <p:nvCxnSpPr>
            <p:cNvPr id="14" name="直接连接符 13"/>
            <p:cNvCxnSpPr/>
            <p:nvPr/>
          </p:nvCxnSpPr>
          <p:spPr>
            <a:xfrm flipH="1">
              <a:off x="9964" y="2649"/>
              <a:ext cx="1681" cy="1188"/>
            </a:xfrm>
            <a:prstGeom prst="line">
              <a:avLst/>
            </a:prstGeom>
            <a:ln w="38100">
              <a:solidFill>
                <a:srgbClr val="1D41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611" y="2649"/>
              <a:ext cx="2342" cy="1154"/>
            </a:xfrm>
            <a:prstGeom prst="line">
              <a:avLst/>
            </a:prstGeom>
            <a:ln w="38100">
              <a:solidFill>
                <a:srgbClr val="1D41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9998" y="3820"/>
              <a:ext cx="3955" cy="17"/>
            </a:xfrm>
            <a:prstGeom prst="line">
              <a:avLst/>
            </a:prstGeom>
            <a:ln w="38100">
              <a:solidFill>
                <a:srgbClr val="1D41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544108" y="2447611"/>
            <a:ext cx="6603559" cy="16567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4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 </a:t>
            </a:r>
            <a:r>
              <a:rPr lang="zh-CN" altLang="en-US" sz="6900" b="1" i="0" dirty="0">
                <a:solidFill>
                  <a:srgbClr val="CC7014"/>
                </a:solidFill>
                <a:latin typeface="楷体" panose="02010609060101010101" charset="-122"/>
                <a:ea typeface="楷体" panose="02010609060101010101" charset="-122"/>
              </a:rPr>
              <a:t>认识三角形</a:t>
            </a:r>
            <a:endParaRPr lang="zh-CN" altLang="en-US" sz="6900" b="1" i="0" dirty="0">
              <a:solidFill>
                <a:srgbClr val="CC7014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497357" y="833752"/>
            <a:ext cx="5219700" cy="5526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人教版四年级数学</a:t>
            </a:r>
            <a:endParaRPr lang="zh-CN" altLang="en-US" sz="25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807129" y="869566"/>
            <a:ext cx="2763850" cy="1061047"/>
            <a:chOff x="0" y="0"/>
            <a:chExt cx="2763850" cy="1061047"/>
          </a:xfrm>
        </p:grpSpPr>
        <p:sp>
          <p:nvSpPr>
            <p:cNvPr id="3" name="形状1"/>
            <p:cNvSpPr txBox="1"/>
            <p:nvPr/>
          </p:nvSpPr>
          <p:spPr>
            <a:xfrm>
              <a:off x="0" y="0"/>
              <a:ext cx="2763850" cy="1061047"/>
            </a:xfrm>
            <a:custGeom>
              <a:avLst/>
              <a:gdLst>
                <a:gd name="connsiteX0" fmla="*/ 212209 w 2763850"/>
                <a:gd name="connsiteY0" fmla="*/ 0 h 1061047"/>
                <a:gd name="connsiteX1" fmla="*/ 2763850 w 2763850"/>
                <a:gd name="connsiteY1" fmla="*/ 0 h 1061047"/>
                <a:gd name="connsiteX2" fmla="*/ 2763850 w 2763850"/>
                <a:gd name="connsiteY2" fmla="*/ 848838 h 1061047"/>
                <a:gd name="connsiteX3" fmla="*/ 2763850 w 2763850"/>
                <a:gd name="connsiteY3" fmla="*/ 905119 h 1061047"/>
                <a:gd name="connsiteX4" fmla="*/ 2661899 w 2763850"/>
                <a:gd name="connsiteY4" fmla="*/ 1038689 h 1061047"/>
                <a:gd name="connsiteX5" fmla="*/ 0 w 2763850"/>
                <a:gd name="connsiteY5" fmla="*/ 1061047 h 1061047"/>
                <a:gd name="connsiteX6" fmla="*/ 0 w 2763850"/>
                <a:gd name="connsiteY6" fmla="*/ 212209 h 1061047"/>
                <a:gd name="connsiteX7" fmla="*/ 0 w 2763850"/>
                <a:gd name="connsiteY7" fmla="*/ 95009 h 106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3850" h="1061047">
                  <a:moveTo>
                    <a:pt x="212209" y="0"/>
                  </a:moveTo>
                  <a:lnTo>
                    <a:pt x="2763850" y="0"/>
                  </a:lnTo>
                  <a:lnTo>
                    <a:pt x="2763850" y="848838"/>
                  </a:lnTo>
                  <a:cubicBezTo>
                    <a:pt x="2763850" y="905119"/>
                    <a:pt x="2741493" y="959095"/>
                    <a:pt x="2701696" y="998892"/>
                  </a:cubicBezTo>
                  <a:cubicBezTo>
                    <a:pt x="2661899" y="1038689"/>
                    <a:pt x="2607922" y="1061047"/>
                    <a:pt x="2551641" y="1061047"/>
                  </a:cubicBezTo>
                  <a:lnTo>
                    <a:pt x="0" y="1061047"/>
                  </a:lnTo>
                  <a:lnTo>
                    <a:pt x="0" y="212209"/>
                  </a:lnTo>
                  <a:cubicBezTo>
                    <a:pt x="0" y="95009"/>
                    <a:pt x="95009" y="0"/>
                    <a:pt x="212209" y="0"/>
                  </a:cubicBezTo>
                  <a:close/>
                </a:path>
              </a:pathLst>
            </a:custGeom>
            <a:solidFill>
              <a:srgbClr val="00E6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33765" y="140826"/>
              <a:ext cx="2668665" cy="782719"/>
            </a:xfrm>
            <a:custGeom>
              <a:avLst/>
              <a:gdLst>
                <a:gd name="connsiteX0" fmla="*/ 278539 w 2668665"/>
                <a:gd name="connsiteY0" fmla="*/ 0 h 782719"/>
                <a:gd name="connsiteX1" fmla="*/ 2390126 w 2668665"/>
                <a:gd name="connsiteY1" fmla="*/ 0 h 782719"/>
                <a:gd name="connsiteX2" fmla="*/ 2463999 w 2668665"/>
                <a:gd name="connsiteY2" fmla="*/ 0 h 782719"/>
                <a:gd name="connsiteX3" fmla="*/ 2639319 w 2668665"/>
                <a:gd name="connsiteY3" fmla="*/ 133818 h 782719"/>
                <a:gd name="connsiteX4" fmla="*/ 2668665 w 2668665"/>
                <a:gd name="connsiteY4" fmla="*/ 504181 h 782719"/>
                <a:gd name="connsiteX5" fmla="*/ 2668665 w 2668665"/>
                <a:gd name="connsiteY5" fmla="*/ 578054 h 782719"/>
                <a:gd name="connsiteX6" fmla="*/ 2534846 w 2668665"/>
                <a:gd name="connsiteY6" fmla="*/ 753373 h 782719"/>
                <a:gd name="connsiteX7" fmla="*/ 278539 w 2668665"/>
                <a:gd name="connsiteY7" fmla="*/ 782719 h 782719"/>
                <a:gd name="connsiteX8" fmla="*/ 124706 w 2668665"/>
                <a:gd name="connsiteY8" fmla="*/ 782719 h 782719"/>
                <a:gd name="connsiteX9" fmla="*/ 0 w 2668665"/>
                <a:gd name="connsiteY9" fmla="*/ 278539 h 782719"/>
                <a:gd name="connsiteX10" fmla="*/ 0 w 2668665"/>
                <a:gd name="connsiteY10" fmla="*/ 124706 h 78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8665" h="782719">
                  <a:moveTo>
                    <a:pt x="278539" y="0"/>
                  </a:moveTo>
                  <a:lnTo>
                    <a:pt x="2390126" y="0"/>
                  </a:lnTo>
                  <a:cubicBezTo>
                    <a:pt x="2463999" y="0"/>
                    <a:pt x="2534846" y="29346"/>
                    <a:pt x="2587082" y="81582"/>
                  </a:cubicBezTo>
                  <a:cubicBezTo>
                    <a:pt x="2639319" y="133818"/>
                    <a:pt x="2668665" y="204666"/>
                    <a:pt x="2668665" y="278539"/>
                  </a:cubicBezTo>
                  <a:lnTo>
                    <a:pt x="2668665" y="504181"/>
                  </a:lnTo>
                  <a:cubicBezTo>
                    <a:pt x="2668665" y="578054"/>
                    <a:pt x="2639319" y="648901"/>
                    <a:pt x="2587082" y="701137"/>
                  </a:cubicBezTo>
                  <a:cubicBezTo>
                    <a:pt x="2534846" y="753373"/>
                    <a:pt x="2463999" y="782719"/>
                    <a:pt x="2390126" y="782719"/>
                  </a:cubicBezTo>
                  <a:lnTo>
                    <a:pt x="278539" y="782719"/>
                  </a:lnTo>
                  <a:cubicBezTo>
                    <a:pt x="124706" y="782719"/>
                    <a:pt x="0" y="658013"/>
                    <a:pt x="0" y="504181"/>
                  </a:cubicBezTo>
                  <a:lnTo>
                    <a:pt x="0" y="278539"/>
                  </a:lnTo>
                  <a:cubicBezTo>
                    <a:pt x="0" y="124706"/>
                    <a:pt x="124706" y="0"/>
                    <a:pt x="278539" y="0"/>
                  </a:cubicBezTo>
                  <a:close/>
                </a:path>
              </a:pathLst>
            </a:custGeom>
            <a:solidFill>
              <a:srgbClr val="F36DBD"/>
            </a:solidFill>
            <a:ln w="9525">
              <a:solidFill>
                <a:srgbClr val="F36DB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4800" b="0" i="0" dirty="0">
                  <a:solidFill>
                    <a:srgbClr val="31A660"/>
                  </a:solidFill>
                  <a:latin typeface="华文楷体" panose="02010600040101010101" charset="-122"/>
                  <a:ea typeface="华文楷体" panose="02010600040101010101" charset="-122"/>
                </a:rPr>
                <a:t>画一画</a:t>
              </a:r>
              <a:endParaRPr lang="zh-CN" altLang="en-US" sz="4800" b="0" i="0" dirty="0">
                <a:solidFill>
                  <a:srgbClr val="31A66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5" name="文本1"/>
          <p:cNvSpPr txBox="1"/>
          <p:nvPr/>
        </p:nvSpPr>
        <p:spPr>
          <a:xfrm>
            <a:off x="1444190" y="2362419"/>
            <a:ext cx="9702917" cy="14604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700" b="1" i="0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</a:rPr>
              <a:t>请你在学习单上画一个三角形。</a:t>
            </a:r>
            <a:endParaRPr lang="zh-CN" altLang="en-US" sz="3700" b="1" i="0" dirty="0">
              <a:solidFill>
                <a:srgbClr val="00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102852" y="2493816"/>
            <a:ext cx="10457737" cy="148651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900" b="1" i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三角形是______________的图形。</a:t>
            </a:r>
            <a:endParaRPr lang="zh-CN" altLang="en-US" sz="3900" b="1" i="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4721085" y="2742276"/>
            <a:ext cx="3220402" cy="7554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900" b="1" i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三条线段围成</a:t>
            </a:r>
            <a:endParaRPr lang="zh-CN" altLang="en-US" sz="3900" b="1" i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3"/>
          <p:cNvSpPr txBox="1"/>
          <p:nvPr/>
        </p:nvSpPr>
        <p:spPr>
          <a:xfrm>
            <a:off x="2123770" y="3761146"/>
            <a:ext cx="8128000" cy="79969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0" i="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（每相邻两条线段的端点相连）</a:t>
            </a:r>
            <a:endParaRPr lang="zh-CN" altLang="en-US" sz="3600" b="0" i="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4" y="316773"/>
            <a:ext cx="11668754" cy="6225502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838250" y="2299364"/>
            <a:ext cx="6895690" cy="11251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64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三角形家族聚会啦</a:t>
            </a:r>
            <a:endParaRPr lang="zh-CN" altLang="en-US" sz="64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2666255" y="3292054"/>
            <a:ext cx="741549" cy="906579"/>
            <a:chOff x="0" y="0"/>
            <a:chExt cx="741549" cy="906579"/>
          </a:xfrm>
        </p:grpSpPr>
        <p:sp>
          <p:nvSpPr>
            <p:cNvPr id="5" name="形状4"/>
            <p:cNvSpPr txBox="1"/>
            <p:nvPr/>
          </p:nvSpPr>
          <p:spPr>
            <a:xfrm>
              <a:off x="2834" y="0"/>
              <a:ext cx="34094" cy="661859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9CA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25566" y="656295"/>
              <a:ext cx="715983" cy="25028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9CA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0" y="7643"/>
              <a:ext cx="735866" cy="89893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9CA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pic>
        <p:nvPicPr>
          <p:cNvPr id="8" name="几何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850" y="3349190"/>
            <a:ext cx="1530306" cy="801748"/>
          </a:xfrm>
          <a:prstGeom prst="rect">
            <a:avLst/>
          </a:prstGeom>
        </p:spPr>
      </p:pic>
      <p:sp>
        <p:nvSpPr>
          <p:cNvPr id="9" name="形状1"/>
          <p:cNvSpPr txBox="1"/>
          <p:nvPr/>
        </p:nvSpPr>
        <p:spPr>
          <a:xfrm rot="18834000">
            <a:off x="5648801" y="3222879"/>
            <a:ext cx="509302" cy="1091060"/>
          </a:xfrm>
          <a:custGeom>
            <a:avLst/>
            <a:gdLst>
              <a:gd name="connsiteX0" fmla="*/ 254651 w 509302"/>
              <a:gd name="connsiteY0" fmla="*/ 0 h 1091060"/>
              <a:gd name="connsiteX1" fmla="*/ 509302 w 509302"/>
              <a:gd name="connsiteY1" fmla="*/ 1091060 h 1091060"/>
              <a:gd name="connsiteX2" fmla="*/ 0 w 509302"/>
              <a:gd name="connsiteY2" fmla="*/ 1091060 h 1091060"/>
              <a:gd name="connsiteX3" fmla="*/ 254651 w 509302"/>
              <a:gd name="connsiteY3" fmla="*/ 0 h 109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302" h="1091060">
                <a:moveTo>
                  <a:pt x="254651" y="0"/>
                </a:moveTo>
                <a:lnTo>
                  <a:pt x="509302" y="1091060"/>
                </a:lnTo>
                <a:lnTo>
                  <a:pt x="0" y="1091060"/>
                </a:lnTo>
                <a:lnTo>
                  <a:pt x="254651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818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0" name="形状2"/>
          <p:cNvSpPr txBox="1"/>
          <p:nvPr/>
        </p:nvSpPr>
        <p:spPr>
          <a:xfrm rot="1806000">
            <a:off x="6372225" y="3050076"/>
            <a:ext cx="1675819" cy="1084269"/>
          </a:xfrm>
          <a:prstGeom prst="triangle">
            <a:avLst/>
          </a:prstGeom>
          <a:solidFill>
            <a:srgbClr val="FFFFFF">
              <a:alpha val="0"/>
            </a:srgbClr>
          </a:solidFill>
          <a:ln w="19050">
            <a:solidFill>
              <a:srgbClr val="00818F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1" name="形状3"/>
          <p:cNvSpPr txBox="1"/>
          <p:nvPr/>
        </p:nvSpPr>
        <p:spPr>
          <a:xfrm>
            <a:off x="8296999" y="3231023"/>
            <a:ext cx="1646853" cy="1108700"/>
          </a:xfrm>
          <a:custGeom>
            <a:avLst/>
            <a:gdLst>
              <a:gd name="connsiteX0" fmla="*/ 0 w 1646853"/>
              <a:gd name="connsiteY0" fmla="*/ 0 h 1108700"/>
              <a:gd name="connsiteX1" fmla="*/ 1646853 w 1646853"/>
              <a:gd name="connsiteY1" fmla="*/ 1108700 h 1108700"/>
              <a:gd name="connsiteX2" fmla="*/ 0 w 1646853"/>
              <a:gd name="connsiteY2" fmla="*/ 1108700 h 1108700"/>
              <a:gd name="connsiteX3" fmla="*/ 0 w 1646853"/>
              <a:gd name="connsiteY3" fmla="*/ 0 h 11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6853" h="1108700">
                <a:moveTo>
                  <a:pt x="0" y="0"/>
                </a:moveTo>
                <a:lnTo>
                  <a:pt x="1646853" y="1108700"/>
                </a:lnTo>
                <a:lnTo>
                  <a:pt x="0" y="1108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9CAE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形状3"/>
          <p:cNvSpPr txBox="1"/>
          <p:nvPr/>
        </p:nvSpPr>
        <p:spPr>
          <a:xfrm>
            <a:off x="1017499" y="2494683"/>
            <a:ext cx="2068878" cy="2005012"/>
          </a:xfrm>
          <a:custGeom>
            <a:avLst/>
            <a:gdLst>
              <a:gd name="connsiteX0" fmla="*/ 541805 w 2068878"/>
              <a:gd name="connsiteY0" fmla="*/ 0 h 2005012"/>
              <a:gd name="connsiteX1" fmla="*/ 2068878 w 2068878"/>
              <a:gd name="connsiteY1" fmla="*/ 2005012 h 2005012"/>
              <a:gd name="connsiteX2" fmla="*/ 0 w 2068878"/>
              <a:gd name="connsiteY2" fmla="*/ 2005012 h 2005012"/>
              <a:gd name="connsiteX3" fmla="*/ 541805 w 2068878"/>
              <a:gd name="connsiteY3" fmla="*/ 0 h 200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8878" h="2005013">
                <a:moveTo>
                  <a:pt x="541805" y="0"/>
                </a:moveTo>
                <a:lnTo>
                  <a:pt x="2068878" y="2005012"/>
                </a:lnTo>
                <a:lnTo>
                  <a:pt x="0" y="2005012"/>
                </a:lnTo>
                <a:lnTo>
                  <a:pt x="541805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818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形状4"/>
          <p:cNvSpPr txBox="1"/>
          <p:nvPr/>
        </p:nvSpPr>
        <p:spPr>
          <a:xfrm>
            <a:off x="1573157" y="2515727"/>
            <a:ext cx="1191" cy="1980646"/>
          </a:xfrm>
          <a:prstGeom prst="line">
            <a:avLst/>
          </a:prstGeom>
          <a:solidFill>
            <a:srgbClr val="5C81CC"/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8" name="组合 7"/>
          <p:cNvGrpSpPr/>
          <p:nvPr/>
        </p:nvGrpSpPr>
        <p:grpSpPr>
          <a:xfrm>
            <a:off x="1558925" y="4311650"/>
            <a:ext cx="183515" cy="177800"/>
            <a:chOff x="2455" y="6790"/>
            <a:chExt cx="289" cy="280"/>
          </a:xfrm>
        </p:grpSpPr>
        <p:sp>
          <p:nvSpPr>
            <p:cNvPr id="6" name="形状5"/>
            <p:cNvSpPr txBox="1"/>
            <p:nvPr/>
          </p:nvSpPr>
          <p:spPr>
            <a:xfrm>
              <a:off x="2455" y="6790"/>
              <a:ext cx="289" cy="2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 flipH="1">
              <a:off x="2744" y="6792"/>
              <a:ext cx="1" cy="27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39614" y="1847078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39719" y="4489904"/>
            <a:ext cx="7821925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8" name="组合 7"/>
          <p:cNvGrpSpPr/>
          <p:nvPr/>
        </p:nvGrpSpPr>
        <p:grpSpPr>
          <a:xfrm>
            <a:off x="1017270" y="2494915"/>
            <a:ext cx="2068830" cy="2004060"/>
            <a:chOff x="1602" y="3929"/>
            <a:chExt cx="3258" cy="3156"/>
          </a:xfrm>
        </p:grpSpPr>
        <p:sp>
          <p:nvSpPr>
            <p:cNvPr id="4" name="形状3"/>
            <p:cNvSpPr txBox="1"/>
            <p:nvPr/>
          </p:nvSpPr>
          <p:spPr>
            <a:xfrm>
              <a:off x="1602" y="3929"/>
              <a:ext cx="3258" cy="3157"/>
            </a:xfrm>
            <a:custGeom>
              <a:avLst/>
              <a:gdLst>
                <a:gd name="connsiteX0" fmla="*/ 541805 w 2068878"/>
                <a:gd name="connsiteY0" fmla="*/ 0 h 2005012"/>
                <a:gd name="connsiteX1" fmla="*/ 2068878 w 2068878"/>
                <a:gd name="connsiteY1" fmla="*/ 2005012 h 2005012"/>
                <a:gd name="connsiteX2" fmla="*/ 0 w 2068878"/>
                <a:gd name="connsiteY2" fmla="*/ 2005012 h 2005012"/>
                <a:gd name="connsiteX3" fmla="*/ 541805 w 2068878"/>
                <a:gd name="connsiteY3" fmla="*/ 0 h 20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8878" h="2005013">
                  <a:moveTo>
                    <a:pt x="541805" y="0"/>
                  </a:moveTo>
                  <a:lnTo>
                    <a:pt x="2068878" y="2005012"/>
                  </a:lnTo>
                  <a:lnTo>
                    <a:pt x="0" y="2005012"/>
                  </a:lnTo>
                  <a:lnTo>
                    <a:pt x="541805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solidFill>
                <a:srgbClr val="00818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2477" y="3962"/>
              <a:ext cx="2" cy="311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2455" y="6790"/>
              <a:ext cx="289" cy="2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 flipH="1">
              <a:off x="2744" y="6792"/>
              <a:ext cx="1" cy="279"/>
            </a:xfrm>
            <a:prstGeom prst="line">
              <a:avLst/>
            </a:prstGeom>
            <a:solidFill>
              <a:srgbClr val="5C81CC"/>
            </a:solidFill>
            <a:ln w="28575">
              <a:solidFill>
                <a:srgbClr val="FF0000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896 -0.00833333 L 0.92526 -0.00833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PP_MARK_KEY" val="e172755d-8a44-47ae-8549-464e0898657d"/>
  <p:tag name="COMMONDATA" val="eyJoZGlkIjoiZmNmYWFhOTJhMTJhYTc4ZTIzNGUwNDNmNmRlYmE0MW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WPS 演示</Application>
  <PresentationFormat>宽屏</PresentationFormat>
  <Paragraphs>48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华文仿宋</vt:lpstr>
      <vt:lpstr>Arial</vt:lpstr>
      <vt:lpstr>楷体</vt:lpstr>
      <vt:lpstr>华文楷体</vt:lpstr>
      <vt:lpstr>仿宋</vt:lpstr>
      <vt:lpstr>黑体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三角形的特性 （最终版）</dc:title>
  <dc:creator>蒋静</dc:creator>
  <cp:lastModifiedBy>咿呀</cp:lastModifiedBy>
  <cp:revision>6</cp:revision>
  <dcterms:created xsi:type="dcterms:W3CDTF">2024-04-16T06:27:00Z</dcterms:created>
  <dcterms:modified xsi:type="dcterms:W3CDTF">2024-04-16T11:11:26Z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a934c09a-52b4-4478-b7f7-7ce6f64800a4:37</vt:lpwstr>
  </property>
  <property fmtid="{D5CDD505-2E9C-101B-9397-08002B2CF9AE}" pid="5" name="EasiNoteDocumentName">
    <vt:lpwstr>三角形的特性 （最终版）</vt:lpwstr>
  </property>
  <property fmtid="{D5CDD505-2E9C-101B-9397-08002B2CF9AE}" pid="6" name="EasiNoteAuthor">
    <vt:lpwstr>76a0d8790d144e799cf332ccbfe190c1</vt:lpwstr>
  </property>
  <property fmtid="{D5CDD505-2E9C-101B-9397-08002B2CF9AE}" pid="7" name="EasiNoteUpstreamCoursewareInfo_0">
    <vt:lpwstr>8d34a205-2e44-4d0f-9b40-1748c5584d78</vt:lpwstr>
  </property>
  <property fmtid="{D5CDD505-2E9C-101B-9397-08002B2CF9AE}" pid="8" name="EasiNoteUpstreamCoursewareInfo_1">
    <vt:lpwstr>3eed5d6f-4eb0-4d3d-8034-5feee1aa59ce</vt:lpwstr>
  </property>
  <property fmtid="{D5CDD505-2E9C-101B-9397-08002B2CF9AE}" pid="9" name="EasiNoteUpstreamCoursewareInfo_2">
    <vt:lpwstr>87966bbe-f284-41d1-a81f-b99044f28d32</vt:lpwstr>
  </property>
  <property fmtid="{D5CDD505-2E9C-101B-9397-08002B2CF9AE}" pid="10" name="EasiNoteUpstreamCoursewareInfo_3">
    <vt:lpwstr>b8e8addd-7453-43b1-86b2-0c96f16bc3ff</vt:lpwstr>
  </property>
  <property fmtid="{D5CDD505-2E9C-101B-9397-08002B2CF9AE}" pid="11" name="EasiNoteUpstreamCoursewareInfo_4">
    <vt:lpwstr>4be40900-d49c-427e-88a1-afb0b6d7ce15</vt:lpwstr>
  </property>
  <property fmtid="{D5CDD505-2E9C-101B-9397-08002B2CF9AE}" pid="12" name="EasiNoteUpstreamCoursewareInfo_5">
    <vt:lpwstr>e12b5f53-9cf9-4a35-82b9-7c1447a73ce0</vt:lpwstr>
  </property>
  <property fmtid="{D5CDD505-2E9C-101B-9397-08002B2CF9AE}" pid="13" name="EasiNoteUpstreamCoursewareInfo_6">
    <vt:lpwstr>a934c09a-52b4-4478-b7f7-7ce6f64800a4</vt:lpwstr>
  </property>
  <property fmtid="{D5CDD505-2E9C-101B-9397-08002B2CF9AE}" pid="14" name="ICV">
    <vt:lpwstr>9294DEC743624178920E1062DCAA9AA2</vt:lpwstr>
  </property>
  <property fmtid="{D5CDD505-2E9C-101B-9397-08002B2CF9AE}" pid="15" name="KSOProductBuildVer">
    <vt:lpwstr>2052-11.1.0.12165</vt:lpwstr>
  </property>
</Properties>
</file>