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0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2.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19.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8.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image" Target="../media/image22.png"/><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22.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23.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image" Target="../media/image10.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xml"/><Relationship Id="rId7" Type="http://schemas.openxmlformats.org/officeDocument/2006/relationships/image" Target="../media/image16.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304590" y="484318"/>
            <a:ext cx="11584543" cy="58090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2" name="组合1"/>
          <p:cNvGrpSpPr/>
          <p:nvPr/>
        </p:nvGrpSpPr>
        <p:grpSpPr>
          <a:xfrm>
            <a:off x="1991144" y="1626927"/>
            <a:ext cx="9618983" cy="3406189"/>
            <a:chOff x="0" y="0"/>
            <a:chExt cx="9618983" cy="3406189"/>
          </a:xfrm>
        </p:grpSpPr>
        <p:sp>
          <p:nvSpPr>
            <p:cNvPr id="3" name="形状3"/>
            <p:cNvSpPr txBox="1"/>
            <p:nvPr/>
          </p:nvSpPr>
          <p:spPr>
            <a:xfrm>
              <a:off x="2333562" y="1773555"/>
              <a:ext cx="3980180" cy="1106805"/>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4" name="文本1"/>
            <p:cNvSpPr txBox="1"/>
            <p:nvPr/>
          </p:nvSpPr>
          <p:spPr>
            <a:xfrm>
              <a:off x="0" y="1001849"/>
              <a:ext cx="9618983" cy="1200685"/>
            </a:xfrm>
            <a:prstGeom prst="rect">
              <a:avLst/>
            </a:prstGeom>
            <a:noFill/>
          </p:spPr>
          <p:txBody>
            <a:bodyPr wrap="square" rtlCol="0" anchor="t"/>
            <a:lstStyle/>
            <a:p>
              <a:pPr marL="0" algn="l"/>
              <a:r>
                <a:rPr lang="zh-CN" altLang="en-US" sz="6600" b="1" i="0" dirty="0">
                  <a:solidFill>
                    <a:srgbClr val="295892"/>
                  </a:solidFill>
                  <a:latin typeface="Arial" panose="020B0604020202020204"/>
                  <a:ea typeface="Arial" panose="020B0604020202020204"/>
                </a:rPr>
                <a:t>什么是“小确幸”呢？</a:t>
              </a:r>
              <a:endParaRPr lang="zh-CN" altLang="en-US" sz="6600" b="1" i="0" dirty="0">
                <a:solidFill>
                  <a:srgbClr val="295892"/>
                </a:solidFill>
                <a:latin typeface="Arial" panose="020B0604020202020204"/>
                <a:ea typeface="Arial" panose="020B0604020202020204"/>
              </a:endParaRPr>
            </a:p>
          </p:txBody>
        </p:sp>
        <p:sp>
          <p:nvSpPr>
            <p:cNvPr id="5" name="形状2"/>
            <p:cNvSpPr txBox="1"/>
            <p:nvPr/>
          </p:nvSpPr>
          <p:spPr>
            <a:xfrm>
              <a:off x="3063119" y="0"/>
              <a:ext cx="2160270" cy="2214880"/>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6" name="形状1"/>
            <p:cNvSpPr txBox="1"/>
            <p:nvPr/>
          </p:nvSpPr>
          <p:spPr>
            <a:xfrm>
              <a:off x="491862" y="2853104"/>
              <a:ext cx="7998032" cy="553085"/>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grpSp>
    </p:spTree>
  </p:cSld>
  <p:clrMapOvr>
    <a:masterClrMapping/>
  </p:clrMapOvr>
  <mc:AlternateContent xmlns:mc="http://schemas.openxmlformats.org/markup-compatibility/2006">
    <mc:Choice xmlns:p14="http://schemas.microsoft.com/office/powerpoint/2010/main" Requires="p14">
      <p:transition spd="slow" p14:dur="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视频1">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791232" y="393449"/>
            <a:ext cx="10796054" cy="60727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2" name="组合1"/>
          <p:cNvGrpSpPr/>
          <p:nvPr/>
        </p:nvGrpSpPr>
        <p:grpSpPr>
          <a:xfrm>
            <a:off x="3826764" y="1450200"/>
            <a:ext cx="3968144" cy="1128835"/>
            <a:chOff x="0" y="0"/>
            <a:chExt cx="3968144" cy="1128835"/>
          </a:xfrm>
        </p:grpSpPr>
        <p:sp>
          <p:nvSpPr>
            <p:cNvPr id="3" name="形状1"/>
            <p:cNvSpPr txBox="1"/>
            <p:nvPr/>
          </p:nvSpPr>
          <p:spPr>
            <a:xfrm>
              <a:off x="207847" y="0"/>
              <a:ext cx="3439160" cy="583565"/>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4" name="形状2"/>
            <p:cNvSpPr txBox="1"/>
            <p:nvPr/>
          </p:nvSpPr>
          <p:spPr>
            <a:xfrm>
              <a:off x="0" y="874919"/>
              <a:ext cx="3968144" cy="253916"/>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grpSp>
      <p:pic>
        <p:nvPicPr>
          <p:cNvPr id="5" name="图片1"/>
          <p:cNvPicPr>
            <a:picLocks noChangeAspect="1"/>
          </p:cNvPicPr>
          <p:nvPr/>
        </p:nvPicPr>
        <p:blipFill>
          <a:blip r:embed="rId2"/>
          <a:srcRect l="30833" t="35833" r="45598" b="23888"/>
          <a:stretch>
            <a:fillRect/>
          </a:stretch>
        </p:blipFill>
        <p:spPr>
          <a:xfrm>
            <a:off x="-86" y="3723742"/>
            <a:ext cx="3258264" cy="3134363"/>
          </a:xfrm>
          <a:prstGeom prst="rect">
            <a:avLst/>
          </a:prstGeom>
        </p:spPr>
      </p:pic>
      <p:grpSp>
        <p:nvGrpSpPr>
          <p:cNvPr id="6" name="组合2"/>
          <p:cNvGrpSpPr/>
          <p:nvPr/>
        </p:nvGrpSpPr>
        <p:grpSpPr>
          <a:xfrm>
            <a:off x="1662817" y="2079365"/>
            <a:ext cx="8866632" cy="2102612"/>
            <a:chOff x="0" y="0"/>
            <a:chExt cx="8866632" cy="2102612"/>
          </a:xfrm>
        </p:grpSpPr>
        <p:sp>
          <p:nvSpPr>
            <p:cNvPr id="7" name="形状4"/>
            <p:cNvSpPr txBox="1"/>
            <p:nvPr/>
          </p:nvSpPr>
          <p:spPr>
            <a:xfrm>
              <a:off x="1583506" y="545144"/>
              <a:ext cx="3538260" cy="583566"/>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8" name="文本1"/>
            <p:cNvSpPr txBox="1"/>
            <p:nvPr/>
          </p:nvSpPr>
          <p:spPr>
            <a:xfrm>
              <a:off x="0" y="0"/>
              <a:ext cx="8866632" cy="2102612"/>
            </a:xfrm>
            <a:prstGeom prst="rect">
              <a:avLst/>
            </a:prstGeom>
            <a:noFill/>
          </p:spPr>
          <p:txBody>
            <a:bodyPr wrap="square" rtlCol="0" anchor="t"/>
            <a:lstStyle/>
            <a:p>
              <a:pPr marL="0" algn="l"/>
              <a:r>
                <a:rPr lang="zh-CN" altLang="en-US" sz="3300" b="1" i="0" dirty="0">
                  <a:solidFill>
                    <a:srgbClr val="F36161"/>
                  </a:solidFill>
                  <a:latin typeface="宋体" panose="02010600030101010101" pitchFamily="2" charset="-122"/>
                  <a:ea typeface="宋体" panose="02010600030101010101" pitchFamily="2" charset="-122"/>
                </a:rPr>
                <a:t>    让我们感觉到喜悦、感激、宁静、希望、自豪、激励、敬佩和爱这些积极情绪的事，微小而确实的幸福与满足，都是生活中的“小确幸”。</a:t>
              </a:r>
              <a:endParaRPr lang="zh-CN" altLang="en-US" sz="3300" b="1" i="0" dirty="0">
                <a:solidFill>
                  <a:srgbClr val="F36161"/>
                </a:solidFill>
                <a:latin typeface="宋体" panose="02010600030101010101" pitchFamily="2" charset="-122"/>
                <a:ea typeface="宋体" panose="02010600030101010101" pitchFamily="2" charset="-122"/>
              </a:endParaRPr>
            </a:p>
          </p:txBody>
        </p:sp>
        <p:sp>
          <p:nvSpPr>
            <p:cNvPr id="9" name="形状3"/>
            <p:cNvSpPr txBox="1"/>
            <p:nvPr/>
          </p:nvSpPr>
          <p:spPr>
            <a:xfrm>
              <a:off x="1369670" y="1420064"/>
              <a:ext cx="4082487" cy="253916"/>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grpSp>
    </p:spTree>
  </p:cSld>
  <p:clrMapOvr>
    <a:masterClrMapping/>
  </p:clrMapOvr>
  <mc:AlternateContent xmlns:mc="http://schemas.openxmlformats.org/markup-compatibility/2006">
    <mc:Choice xmlns:p14="http://schemas.microsoft.com/office/powerpoint/2010/main" Requires="p14">
      <p:transition spd="slow" p14:dur="500">
        <p:push/>
      </p:transition>
    </mc:Choice>
    <mc:Fallback>
      <p:transition spd="slow">
        <p:push/>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2" name="组合1"/>
          <p:cNvGrpSpPr/>
          <p:nvPr/>
        </p:nvGrpSpPr>
        <p:grpSpPr>
          <a:xfrm>
            <a:off x="2259625" y="1584455"/>
            <a:ext cx="8079814" cy="3406189"/>
            <a:chOff x="0" y="0"/>
            <a:chExt cx="8079814" cy="3406189"/>
          </a:xfrm>
        </p:grpSpPr>
        <p:sp>
          <p:nvSpPr>
            <p:cNvPr id="3" name="形状3"/>
            <p:cNvSpPr txBox="1"/>
            <p:nvPr/>
          </p:nvSpPr>
          <p:spPr>
            <a:xfrm>
              <a:off x="1923482" y="1773555"/>
              <a:ext cx="3980180" cy="1106805"/>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4" name="文本1"/>
            <p:cNvSpPr txBox="1"/>
            <p:nvPr/>
          </p:nvSpPr>
          <p:spPr>
            <a:xfrm>
              <a:off x="0" y="916886"/>
              <a:ext cx="7847333" cy="1200685"/>
            </a:xfrm>
            <a:prstGeom prst="rect">
              <a:avLst/>
            </a:prstGeom>
            <a:noFill/>
          </p:spPr>
          <p:txBody>
            <a:bodyPr wrap="square" rtlCol="0" anchor="t"/>
            <a:lstStyle/>
            <a:p>
              <a:pPr marL="0" algn="ctr"/>
              <a:r>
                <a:rPr lang="zh-CN" altLang="en-US" sz="6600" b="1" i="0" dirty="0">
                  <a:solidFill>
                    <a:srgbClr val="295892"/>
                  </a:solidFill>
                  <a:latin typeface="Arial" panose="020B0604020202020204"/>
                  <a:ea typeface="Arial" panose="020B0604020202020204"/>
                </a:rPr>
                <a:t>“小确幸”能量瓶</a:t>
              </a:r>
              <a:endParaRPr lang="zh-CN" altLang="en-US" sz="6600" b="1" i="0" dirty="0">
                <a:solidFill>
                  <a:srgbClr val="295892"/>
                </a:solidFill>
                <a:latin typeface="Arial" panose="020B0604020202020204"/>
                <a:ea typeface="Arial" panose="020B0604020202020204"/>
              </a:endParaRPr>
            </a:p>
          </p:txBody>
        </p:sp>
        <p:sp>
          <p:nvSpPr>
            <p:cNvPr id="5" name="形状2"/>
            <p:cNvSpPr txBox="1"/>
            <p:nvPr/>
          </p:nvSpPr>
          <p:spPr>
            <a:xfrm>
              <a:off x="2653039" y="0"/>
              <a:ext cx="2160270" cy="2214880"/>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6" name="形状1"/>
            <p:cNvSpPr txBox="1"/>
            <p:nvPr/>
          </p:nvSpPr>
          <p:spPr>
            <a:xfrm>
              <a:off x="81782" y="2853104"/>
              <a:ext cx="7998032" cy="553085"/>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grpSp>
    </p:spTree>
  </p:cSld>
  <p:clrMapOvr>
    <a:masterClrMapping/>
  </p:clrMapOvr>
  <mc:AlternateContent xmlns:mc="http://schemas.openxmlformats.org/markup-compatibility/2006">
    <mc:Choice xmlns:p14="http://schemas.microsoft.com/office/powerpoint/2010/main" Requires="p14">
      <p:transition spd="slow" p14:dur="500">
        <p:randomBar/>
      </p:transition>
    </mc:Choice>
    <mc:Fallback>
      <p:transition spd="slow">
        <p:randomBa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形状1"/>
          <p:cNvSpPr txBox="1"/>
          <p:nvPr/>
        </p:nvSpPr>
        <p:spPr>
          <a:xfrm>
            <a:off x="1873885" y="2796540"/>
            <a:ext cx="441325" cy="280035"/>
          </a:xfrm>
          <a:custGeom>
            <a:avLst/>
            <a:gdLst>
              <a:gd name="connsiteX0" fmla="*/ 436201 w 441325"/>
              <a:gd name="connsiteY0" fmla="*/ 0 h 280035"/>
              <a:gd name="connsiteX1" fmla="*/ 5134 w 441325"/>
              <a:gd name="connsiteY1" fmla="*/ 0 h 280035"/>
              <a:gd name="connsiteX2" fmla="*/ 223230 w 441325"/>
              <a:gd name="connsiteY2" fmla="*/ 187547 h 280035"/>
              <a:gd name="connsiteX3" fmla="*/ 436201 w 441325"/>
              <a:gd name="connsiteY3" fmla="*/ 0 h 280035"/>
              <a:gd name="connsiteX0-1" fmla="*/ 223230 w 441325"/>
              <a:gd name="connsiteY0-2" fmla="*/ 220942 h 280035"/>
              <a:gd name="connsiteX1-3" fmla="*/ 0 w 441325"/>
              <a:gd name="connsiteY1-4" fmla="*/ 30832 h 280035"/>
              <a:gd name="connsiteX2-5" fmla="*/ 0 w 441325"/>
              <a:gd name="connsiteY2-6" fmla="*/ 280035 h 280035"/>
              <a:gd name="connsiteX3-7" fmla="*/ 441325 w 441325"/>
              <a:gd name="connsiteY3-8" fmla="*/ 280035 h 280035"/>
              <a:gd name="connsiteX4" fmla="*/ 441325 w 441325"/>
              <a:gd name="connsiteY4" fmla="*/ 30832 h 280035"/>
              <a:gd name="connsiteX5" fmla="*/ 223230 w 441325"/>
              <a:gd name="connsiteY5" fmla="*/ 220942 h 280035"/>
            </a:gdLst>
            <a:ahLst/>
            <a:cxnLst>
              <a:cxn ang="0">
                <a:pos x="connsiteX0-1" y="connsiteY0-2"/>
              </a:cxn>
              <a:cxn ang="0">
                <a:pos x="connsiteX1-3" y="connsiteY1-4"/>
              </a:cxn>
              <a:cxn ang="0">
                <a:pos x="connsiteX2-5" y="connsiteY2-6"/>
              </a:cxn>
              <a:cxn ang="0">
                <a:pos x="connsiteX3-7" y="connsiteY3-8"/>
              </a:cxn>
              <a:cxn ang="0">
                <a:pos x="connsiteX0-1" y="connsiteY0-2"/>
              </a:cxn>
              <a:cxn ang="0">
                <a:pos x="connsiteX1-3" y="connsiteY1-4"/>
              </a:cxn>
              <a:cxn ang="0">
                <a:pos x="connsiteX2-5" y="connsiteY2-6"/>
              </a:cxn>
              <a:cxn ang="0">
                <a:pos x="connsiteX3-7" y="connsiteY3-8"/>
              </a:cxn>
              <a:cxn ang="0">
                <a:pos x="connsiteX4" y="connsiteY4"/>
              </a:cxn>
              <a:cxn ang="0">
                <a:pos x="connsiteX5" y="connsiteY5"/>
              </a:cxn>
            </a:cxnLst>
            <a:rect l="l" t="t" r="r" b="b"/>
            <a:pathLst>
              <a:path w="441325" h="280035">
                <a:moveTo>
                  <a:pt x="436201" y="0"/>
                </a:moveTo>
                <a:lnTo>
                  <a:pt x="5134" y="0"/>
                </a:lnTo>
                <a:lnTo>
                  <a:pt x="223230" y="187547"/>
                </a:lnTo>
                <a:lnTo>
                  <a:pt x="436201" y="0"/>
                </a:lnTo>
                <a:close/>
              </a:path>
              <a:path w="441325" h="280035">
                <a:moveTo>
                  <a:pt x="223230" y="220942"/>
                </a:moveTo>
                <a:lnTo>
                  <a:pt x="0" y="30832"/>
                </a:lnTo>
                <a:lnTo>
                  <a:pt x="0" y="280035"/>
                </a:lnTo>
                <a:lnTo>
                  <a:pt x="441325" y="280035"/>
                </a:lnTo>
                <a:lnTo>
                  <a:pt x="441325" y="30832"/>
                </a:lnTo>
                <a:lnTo>
                  <a:pt x="223230" y="220942"/>
                </a:lnTo>
                <a:close/>
              </a:path>
            </a:pathLst>
          </a:custGeom>
          <a:solidFill>
            <a:srgbClr val="FFFFFF"/>
          </a:solidFill>
          <a:ln w="9525">
            <a:solidFill>
              <a:srgbClr val="FFFFFF">
                <a:alpha val="0"/>
              </a:srgbClr>
            </a:solidFill>
          </a:ln>
        </p:spPr>
        <p:txBody>
          <a:bodyPr wrap="square" rtlCol="0" anchor="ctr"/>
          <a:lstStyle/>
          <a:p>
            <a:pPr marL="0" algn="ctr"/>
          </a:p>
        </p:txBody>
      </p:sp>
      <p:sp>
        <p:nvSpPr>
          <p:cNvPr id="3" name="形状2"/>
          <p:cNvSpPr txBox="1"/>
          <p:nvPr/>
        </p:nvSpPr>
        <p:spPr>
          <a:xfrm>
            <a:off x="1879600" y="4483100"/>
            <a:ext cx="419100" cy="419100"/>
          </a:xfrm>
          <a:custGeom>
            <a:avLst/>
            <a:gdLst>
              <a:gd name="connsiteX0" fmla="*/ 92457 w 419100"/>
              <a:gd name="connsiteY0" fmla="*/ 287105 h 419100"/>
              <a:gd name="connsiteX1" fmla="*/ 0 w 419100"/>
              <a:gd name="connsiteY1" fmla="*/ 428224 h 419100"/>
              <a:gd name="connsiteX2" fmla="*/ 141119 w 419100"/>
              <a:gd name="connsiteY2" fmla="*/ 335767 h 419100"/>
              <a:gd name="connsiteX3" fmla="*/ 131387 w 419100"/>
              <a:gd name="connsiteY3" fmla="*/ 326034 h 419100"/>
              <a:gd name="connsiteX4" fmla="*/ 107056 w 419100"/>
              <a:gd name="connsiteY4" fmla="*/ 301703 h 419100"/>
              <a:gd name="connsiteX0-1" fmla="*/ 369830 w 419100"/>
              <a:gd name="connsiteY0-2" fmla="*/ 58394 h 419100"/>
              <a:gd name="connsiteX1-3" fmla="*/ 330900 w 419100"/>
              <a:gd name="connsiteY1-4" fmla="*/ 14599 h 419100"/>
              <a:gd name="connsiteX2-5" fmla="*/ 257908 w 419100"/>
              <a:gd name="connsiteY2-6" fmla="*/ 19465 h 419100"/>
              <a:gd name="connsiteX3-7" fmla="*/ 257908 w 419100"/>
              <a:gd name="connsiteY3-8" fmla="*/ 48662 h 419100"/>
              <a:gd name="connsiteX4-9" fmla="*/ 184915 w 419100"/>
              <a:gd name="connsiteY4-10" fmla="*/ 131387 h 419100"/>
              <a:gd name="connsiteX5" fmla="*/ 165450 w 419100"/>
              <a:gd name="connsiteY5" fmla="*/ 136253 h 419100"/>
              <a:gd name="connsiteX6" fmla="*/ 107056 w 419100"/>
              <a:gd name="connsiteY6" fmla="*/ 131387 h 419100"/>
              <a:gd name="connsiteX7" fmla="*/ 53528 w 419100"/>
              <a:gd name="connsiteY7" fmla="*/ 170316 h 419100"/>
              <a:gd name="connsiteX8" fmla="*/ 189781 w 419100"/>
              <a:gd name="connsiteY8" fmla="*/ 350365 h 419100"/>
              <a:gd name="connsiteX9" fmla="*/ 291971 w 419100"/>
              <a:gd name="connsiteY9" fmla="*/ 335767 h 419100"/>
              <a:gd name="connsiteX10" fmla="*/ 291971 w 419100"/>
              <a:gd name="connsiteY10" fmla="*/ 301703 h 419100"/>
              <a:gd name="connsiteX11" fmla="*/ 291971 w 419100"/>
              <a:gd name="connsiteY11" fmla="*/ 301703 h 419100"/>
              <a:gd name="connsiteX12" fmla="*/ 360098 w 419100"/>
              <a:gd name="connsiteY12" fmla="*/ 175183 h 419100"/>
              <a:gd name="connsiteX13" fmla="*/ 369830 w 419100"/>
              <a:gd name="connsiteY13" fmla="*/ 170316 h 419100"/>
              <a:gd name="connsiteX14" fmla="*/ 399027 w 419100"/>
              <a:gd name="connsiteY14" fmla="*/ 170316 h 419100"/>
              <a:gd name="connsiteX15" fmla="*/ 428224 w 419100"/>
              <a:gd name="connsiteY15" fmla="*/ 145985 h 419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9100" h="419100">
                <a:moveTo>
                  <a:pt x="92457" y="287105"/>
                </a:moveTo>
                <a:cubicBezTo>
                  <a:pt x="0" y="428224"/>
                  <a:pt x="0" y="428224"/>
                  <a:pt x="0" y="428224"/>
                </a:cubicBezTo>
                <a:cubicBezTo>
                  <a:pt x="141119" y="335767"/>
                  <a:pt x="141119" y="335767"/>
                  <a:pt x="141119" y="335767"/>
                </a:cubicBezTo>
                <a:cubicBezTo>
                  <a:pt x="131387" y="326034"/>
                  <a:pt x="121655" y="321168"/>
                  <a:pt x="111922" y="311436"/>
                </a:cubicBezTo>
                <a:cubicBezTo>
                  <a:pt x="107056" y="301703"/>
                  <a:pt x="97324" y="296837"/>
                  <a:pt x="92457" y="287105"/>
                </a:cubicBezTo>
                <a:close/>
              </a:path>
              <a:path w="419100" h="419100">
                <a:moveTo>
                  <a:pt x="369830" y="58394"/>
                </a:moveTo>
                <a:cubicBezTo>
                  <a:pt x="330900" y="14599"/>
                  <a:pt x="282239" y="0"/>
                  <a:pt x="267640" y="14599"/>
                </a:cubicBezTo>
                <a:cubicBezTo>
                  <a:pt x="257908" y="19465"/>
                  <a:pt x="257908" y="29197"/>
                  <a:pt x="257908" y="38929"/>
                </a:cubicBezTo>
                <a:cubicBezTo>
                  <a:pt x="257908" y="48662"/>
                  <a:pt x="257908" y="53528"/>
                  <a:pt x="253042" y="63260"/>
                </a:cubicBezTo>
                <a:cubicBezTo>
                  <a:pt x="184915" y="131387"/>
                  <a:pt x="184915" y="131387"/>
                  <a:pt x="184915" y="131387"/>
                </a:cubicBezTo>
                <a:cubicBezTo>
                  <a:pt x="165450" y="136253"/>
                  <a:pt x="145985" y="141119"/>
                  <a:pt x="131387" y="136253"/>
                </a:cubicBezTo>
                <a:cubicBezTo>
                  <a:pt x="107056" y="131387"/>
                  <a:pt x="87591" y="131387"/>
                  <a:pt x="77859" y="145985"/>
                </a:cubicBezTo>
                <a:cubicBezTo>
                  <a:pt x="53528" y="170316"/>
                  <a:pt x="77859" y="233577"/>
                  <a:pt x="136253" y="291971"/>
                </a:cubicBezTo>
                <a:cubicBezTo>
                  <a:pt x="189781" y="350365"/>
                  <a:pt x="257908" y="374696"/>
                  <a:pt x="282239" y="345499"/>
                </a:cubicBezTo>
                <a:cubicBezTo>
                  <a:pt x="291971" y="335767"/>
                  <a:pt x="291971" y="321168"/>
                  <a:pt x="291971" y="301703"/>
                </a:cubicBezTo>
                <a:cubicBezTo>
                  <a:pt x="291971" y="301703"/>
                  <a:pt x="291971" y="301703"/>
                  <a:pt x="291971" y="301703"/>
                </a:cubicBezTo>
                <a:cubicBezTo>
                  <a:pt x="291971" y="301703"/>
                  <a:pt x="287105" y="272506"/>
                  <a:pt x="296837" y="238443"/>
                </a:cubicBezTo>
                <a:cubicBezTo>
                  <a:pt x="360098" y="175183"/>
                  <a:pt x="360098" y="175183"/>
                  <a:pt x="360098" y="175183"/>
                </a:cubicBezTo>
                <a:cubicBezTo>
                  <a:pt x="369830" y="170316"/>
                  <a:pt x="379562" y="170316"/>
                  <a:pt x="389295" y="170316"/>
                </a:cubicBezTo>
                <a:cubicBezTo>
                  <a:pt x="399027" y="170316"/>
                  <a:pt x="403893" y="170316"/>
                  <a:pt x="413626" y="160584"/>
                </a:cubicBezTo>
                <a:cubicBezTo>
                  <a:pt x="428224" y="145985"/>
                  <a:pt x="413626" y="97324"/>
                  <a:pt x="369830" y="58394"/>
                </a:cubicBezTo>
                <a:close/>
              </a:path>
            </a:pathLst>
          </a:custGeom>
          <a:solidFill>
            <a:srgbClr val="FFFFFF"/>
          </a:solidFill>
          <a:ln w="9525">
            <a:solidFill>
              <a:srgbClr val="FFFFFF">
                <a:alpha val="0"/>
              </a:srgbClr>
            </a:solidFill>
          </a:ln>
        </p:spPr>
        <p:txBody>
          <a:bodyPr wrap="square" rtlCol="0" anchor="ctr"/>
          <a:lstStyle/>
          <a:p>
            <a:pPr marL="0" algn="ctr"/>
          </a:p>
        </p:txBody>
      </p:sp>
      <p:sp>
        <p:nvSpPr>
          <p:cNvPr id="4" name="形状3"/>
          <p:cNvSpPr txBox="1"/>
          <p:nvPr/>
        </p:nvSpPr>
        <p:spPr>
          <a:xfrm>
            <a:off x="7091680" y="4491355"/>
            <a:ext cx="330835" cy="409575"/>
          </a:xfrm>
          <a:custGeom>
            <a:avLst/>
            <a:gdLst>
              <a:gd name="connsiteX0" fmla="*/ 46711 w 330835"/>
              <a:gd name="connsiteY0" fmla="*/ 7801 h 409575"/>
              <a:gd name="connsiteX1" fmla="*/ 35033 w 330835"/>
              <a:gd name="connsiteY1" fmla="*/ 7801 h 409575"/>
              <a:gd name="connsiteX2" fmla="*/ 11678 w 330835"/>
              <a:gd name="connsiteY2" fmla="*/ 19507 h 409575"/>
              <a:gd name="connsiteX3" fmla="*/ 0 w 330835"/>
              <a:gd name="connsiteY3" fmla="*/ 35109 h 409575"/>
              <a:gd name="connsiteX4" fmla="*/ 0 w 330835"/>
              <a:gd name="connsiteY4" fmla="*/ 354968 h 409575"/>
              <a:gd name="connsiteX5" fmla="*/ 0 w 330835"/>
              <a:gd name="connsiteY5" fmla="*/ 358864 h 409575"/>
              <a:gd name="connsiteX6" fmla="*/ 7782 w 330835"/>
              <a:gd name="connsiteY6" fmla="*/ 378371 h 409575"/>
              <a:gd name="connsiteX7" fmla="*/ 31138 w 330835"/>
              <a:gd name="connsiteY7" fmla="*/ 390068 h 409575"/>
              <a:gd name="connsiteX8" fmla="*/ 284133 w 330835"/>
              <a:gd name="connsiteY8" fmla="*/ 409575 h 409575"/>
              <a:gd name="connsiteX9" fmla="*/ 284133 w 330835"/>
              <a:gd name="connsiteY9" fmla="*/ 366665 h 409575"/>
              <a:gd name="connsiteX10" fmla="*/ 330835 w 330835"/>
              <a:gd name="connsiteY10" fmla="*/ 362769 h 409575"/>
              <a:gd name="connsiteX11" fmla="*/ 330835 w 330835"/>
              <a:gd name="connsiteY11" fmla="*/ 0 h 409575"/>
              <a:gd name="connsiteX12" fmla="*/ 46711 w 330835"/>
              <a:gd name="connsiteY12" fmla="*/ 7801 h 409575"/>
              <a:gd name="connsiteX0-1" fmla="*/ 190721 w 330835"/>
              <a:gd name="connsiteY0-2" fmla="*/ 241840 h 409575"/>
              <a:gd name="connsiteX1-3" fmla="*/ 89517 w 330835"/>
              <a:gd name="connsiteY1-4" fmla="*/ 234039 h 409575"/>
              <a:gd name="connsiteX2-5" fmla="*/ 93413 w 330835"/>
              <a:gd name="connsiteY2-6" fmla="*/ 206740 h 409575"/>
              <a:gd name="connsiteX3-7" fmla="*/ 190721 w 330835"/>
              <a:gd name="connsiteY3-8" fmla="*/ 214541 h 409575"/>
              <a:gd name="connsiteX4-9" fmla="*/ 190721 w 330835"/>
              <a:gd name="connsiteY4-10" fmla="*/ 241840 h 409575"/>
              <a:gd name="connsiteX0-11" fmla="*/ 233536 w 330835"/>
              <a:gd name="connsiteY0-12" fmla="*/ 175536 h 409575"/>
              <a:gd name="connsiteX1-13" fmla="*/ 62275 w 330835"/>
              <a:gd name="connsiteY1-14" fmla="*/ 159925 h 409575"/>
              <a:gd name="connsiteX2-15" fmla="*/ 66171 w 330835"/>
              <a:gd name="connsiteY2-16" fmla="*/ 132626 h 409575"/>
              <a:gd name="connsiteX3-17" fmla="*/ 233536 w 330835"/>
              <a:gd name="connsiteY3-18" fmla="*/ 144323 h 409575"/>
              <a:gd name="connsiteX4-19" fmla="*/ 233536 w 330835"/>
              <a:gd name="connsiteY4-20" fmla="*/ 175536 h 409575"/>
              <a:gd name="connsiteX0-21" fmla="*/ 307489 w 330835"/>
              <a:gd name="connsiteY0-22" fmla="*/ 339366 h 409575"/>
              <a:gd name="connsiteX1-23" fmla="*/ 284133 w 330835"/>
              <a:gd name="connsiteY1-24" fmla="*/ 339366 h 409575"/>
              <a:gd name="connsiteX2-25" fmla="*/ 284133 w 330835"/>
              <a:gd name="connsiteY2-26" fmla="*/ 74114 h 409575"/>
              <a:gd name="connsiteX3-27" fmla="*/ 50597 w 330835"/>
              <a:gd name="connsiteY3-28" fmla="*/ 58512 h 409575"/>
              <a:gd name="connsiteX4-29" fmla="*/ 42815 w 330835"/>
              <a:gd name="connsiteY4-30" fmla="*/ 54607 h 409575"/>
              <a:gd name="connsiteX5-31" fmla="*/ 27242 w 330835"/>
              <a:gd name="connsiteY5-32" fmla="*/ 50711 h 409575"/>
              <a:gd name="connsiteX6-33" fmla="*/ 23356 w 330835"/>
              <a:gd name="connsiteY6-34" fmla="*/ 46806 h 409575"/>
              <a:gd name="connsiteX7-35" fmla="*/ 23356 w 330835"/>
              <a:gd name="connsiteY7-36" fmla="*/ 46806 h 409575"/>
              <a:gd name="connsiteX8-37" fmla="*/ 27242 w 330835"/>
              <a:gd name="connsiteY8-38" fmla="*/ 42910 h 409575"/>
              <a:gd name="connsiteX9-39" fmla="*/ 38920 w 330835"/>
              <a:gd name="connsiteY9-40" fmla="*/ 35109 h 409575"/>
              <a:gd name="connsiteX10-41" fmla="*/ 50597 w 330835"/>
              <a:gd name="connsiteY10-42" fmla="*/ 35109 h 409575"/>
              <a:gd name="connsiteX11-43" fmla="*/ 307489 w 330835"/>
              <a:gd name="connsiteY11-44" fmla="*/ 27308 h 409575"/>
              <a:gd name="connsiteX12-45" fmla="*/ 307489 w 330835"/>
              <a:gd name="connsiteY12-46" fmla="*/ 339366 h 4095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33" y="connsiteY6-34"/>
              </a:cxn>
              <a:cxn ang="0">
                <a:pos x="connsiteX7-35" y="connsiteY7-36"/>
              </a:cxn>
              <a:cxn ang="0">
                <a:pos x="connsiteX8-37" y="connsiteY8-38"/>
              </a:cxn>
              <a:cxn ang="0">
                <a:pos x="connsiteX9-39" y="connsiteY9-40"/>
              </a:cxn>
              <a:cxn ang="0">
                <a:pos x="connsiteX10-41" y="connsiteY10-42"/>
              </a:cxn>
              <a:cxn ang="0">
                <a:pos x="connsiteX11-43" y="connsiteY11-44"/>
              </a:cxn>
              <a:cxn ang="0">
                <a:pos x="connsiteX12-45" y="connsiteY12-46"/>
              </a:cxn>
              <a:cxn ang="0">
                <a:pos x="connsiteX0-1" y="connsiteY0-2"/>
              </a:cxn>
              <a:cxn ang="0">
                <a:pos x="connsiteX1-3" y="connsiteY1-4"/>
              </a:cxn>
              <a:cxn ang="0">
                <a:pos x="connsiteX2-5" y="connsiteY2-6"/>
              </a:cxn>
              <a:cxn ang="0">
                <a:pos x="connsiteX3-7" y="connsiteY3-8"/>
              </a:cxn>
              <a:cxn ang="0">
                <a:pos x="connsiteX4-9" y="connsiteY4-10"/>
              </a:cxn>
              <a:cxn ang="0">
                <a:pos x="connsiteX0-1" y="connsiteY0-2"/>
              </a:cxn>
              <a:cxn ang="0">
                <a:pos x="connsiteX1-3" y="connsiteY1-4"/>
              </a:cxn>
              <a:cxn ang="0">
                <a:pos x="connsiteX2-5" y="connsiteY2-6"/>
              </a:cxn>
              <a:cxn ang="0">
                <a:pos x="connsiteX3-7" y="connsiteY3-8"/>
              </a:cxn>
              <a:cxn ang="0">
                <a:pos x="connsiteX4-9" y="connsiteY4-10"/>
              </a:cxn>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33" y="connsiteY6-34"/>
              </a:cxn>
              <a:cxn ang="0">
                <a:pos x="connsiteX7-35" y="connsiteY7-36"/>
              </a:cxn>
              <a:cxn ang="0">
                <a:pos x="connsiteX8-37" y="connsiteY8-38"/>
              </a:cxn>
              <a:cxn ang="0">
                <a:pos x="connsiteX9-39" y="connsiteY9-40"/>
              </a:cxn>
              <a:cxn ang="0">
                <a:pos x="connsiteX10-41" y="connsiteY10-42"/>
              </a:cxn>
              <a:cxn ang="0">
                <a:pos x="connsiteX11-43" y="connsiteY11-44"/>
              </a:cxn>
              <a:cxn ang="0">
                <a:pos x="connsiteX12-45" y="connsiteY12-46"/>
              </a:cxn>
            </a:cxnLst>
            <a:rect l="l" t="t" r="r" b="b"/>
            <a:pathLst>
              <a:path w="330835" h="409575">
                <a:moveTo>
                  <a:pt x="46711" y="7801"/>
                </a:moveTo>
                <a:cubicBezTo>
                  <a:pt x="35033" y="7801"/>
                  <a:pt x="23356" y="11706"/>
                  <a:pt x="15574" y="19507"/>
                </a:cubicBezTo>
                <a:cubicBezTo>
                  <a:pt x="11678" y="19507"/>
                  <a:pt x="7782" y="23403"/>
                  <a:pt x="3896" y="31204"/>
                </a:cubicBezTo>
                <a:cubicBezTo>
                  <a:pt x="0" y="35109"/>
                  <a:pt x="0" y="39005"/>
                  <a:pt x="0" y="46806"/>
                </a:cubicBezTo>
                <a:cubicBezTo>
                  <a:pt x="0" y="354968"/>
                  <a:pt x="0" y="354968"/>
                  <a:pt x="0" y="354968"/>
                </a:cubicBezTo>
                <a:cubicBezTo>
                  <a:pt x="0" y="358864"/>
                  <a:pt x="0" y="366665"/>
                  <a:pt x="3896" y="370570"/>
                </a:cubicBezTo>
                <a:cubicBezTo>
                  <a:pt x="7782" y="378371"/>
                  <a:pt x="15574" y="382267"/>
                  <a:pt x="23356" y="386172"/>
                </a:cubicBezTo>
                <a:cubicBezTo>
                  <a:pt x="31138" y="390068"/>
                  <a:pt x="38920" y="390068"/>
                  <a:pt x="46711" y="390068"/>
                </a:cubicBezTo>
                <a:cubicBezTo>
                  <a:pt x="284133" y="409575"/>
                  <a:pt x="284133" y="409575"/>
                  <a:pt x="284133" y="409575"/>
                </a:cubicBezTo>
                <a:cubicBezTo>
                  <a:pt x="284133" y="366665"/>
                  <a:pt x="284133" y="366665"/>
                  <a:pt x="284133" y="366665"/>
                </a:cubicBezTo>
                <a:cubicBezTo>
                  <a:pt x="330835" y="362769"/>
                  <a:pt x="330835" y="362769"/>
                  <a:pt x="330835" y="362769"/>
                </a:cubicBezTo>
                <a:cubicBezTo>
                  <a:pt x="330835" y="0"/>
                  <a:pt x="330835" y="0"/>
                  <a:pt x="330835" y="0"/>
                </a:cubicBezTo>
                <a:lnTo>
                  <a:pt x="46711" y="7801"/>
                </a:lnTo>
                <a:close/>
              </a:path>
              <a:path w="330835" h="409575">
                <a:moveTo>
                  <a:pt x="190721" y="241840"/>
                </a:moveTo>
                <a:cubicBezTo>
                  <a:pt x="89517" y="234039"/>
                  <a:pt x="89517" y="234039"/>
                  <a:pt x="89517" y="234039"/>
                </a:cubicBezTo>
                <a:cubicBezTo>
                  <a:pt x="93413" y="206740"/>
                  <a:pt x="93413" y="206740"/>
                  <a:pt x="93413" y="206740"/>
                </a:cubicBezTo>
                <a:cubicBezTo>
                  <a:pt x="190721" y="214541"/>
                  <a:pt x="190721" y="214541"/>
                  <a:pt x="190721" y="214541"/>
                </a:cubicBezTo>
                <a:lnTo>
                  <a:pt x="190721" y="241840"/>
                </a:lnTo>
                <a:close/>
              </a:path>
              <a:path w="330835" h="409575">
                <a:moveTo>
                  <a:pt x="233536" y="175536"/>
                </a:moveTo>
                <a:cubicBezTo>
                  <a:pt x="62275" y="159925"/>
                  <a:pt x="62275" y="159925"/>
                  <a:pt x="62275" y="159925"/>
                </a:cubicBezTo>
                <a:cubicBezTo>
                  <a:pt x="66171" y="132626"/>
                  <a:pt x="66171" y="132626"/>
                  <a:pt x="66171" y="132626"/>
                </a:cubicBezTo>
                <a:cubicBezTo>
                  <a:pt x="233536" y="144323"/>
                  <a:pt x="233536" y="144323"/>
                  <a:pt x="233536" y="144323"/>
                </a:cubicBezTo>
                <a:lnTo>
                  <a:pt x="233536" y="175536"/>
                </a:lnTo>
                <a:close/>
              </a:path>
              <a:path w="330835" h="409575">
                <a:moveTo>
                  <a:pt x="307489" y="339366"/>
                </a:moveTo>
                <a:cubicBezTo>
                  <a:pt x="284133" y="339366"/>
                  <a:pt x="284133" y="339366"/>
                  <a:pt x="284133" y="339366"/>
                </a:cubicBezTo>
                <a:cubicBezTo>
                  <a:pt x="284133" y="74114"/>
                  <a:pt x="284133" y="74114"/>
                  <a:pt x="284133" y="74114"/>
                </a:cubicBezTo>
                <a:cubicBezTo>
                  <a:pt x="50597" y="58512"/>
                  <a:pt x="50597" y="58512"/>
                  <a:pt x="50597" y="58512"/>
                </a:cubicBezTo>
                <a:cubicBezTo>
                  <a:pt x="42815" y="54607"/>
                  <a:pt x="35033" y="54607"/>
                  <a:pt x="27242" y="50711"/>
                </a:cubicBezTo>
                <a:cubicBezTo>
                  <a:pt x="27242" y="50711"/>
                  <a:pt x="27242" y="50711"/>
                  <a:pt x="23356" y="46806"/>
                </a:cubicBezTo>
                <a:cubicBezTo>
                  <a:pt x="23356" y="46806"/>
                  <a:pt x="23356" y="46806"/>
                  <a:pt x="23356" y="46806"/>
                </a:cubicBezTo>
                <a:cubicBezTo>
                  <a:pt x="23356" y="46806"/>
                  <a:pt x="23356" y="42910"/>
                  <a:pt x="23356" y="42910"/>
                </a:cubicBezTo>
                <a:cubicBezTo>
                  <a:pt x="27242" y="42910"/>
                  <a:pt x="27242" y="39005"/>
                  <a:pt x="31138" y="39005"/>
                </a:cubicBezTo>
                <a:cubicBezTo>
                  <a:pt x="38920" y="35109"/>
                  <a:pt x="42815" y="35109"/>
                  <a:pt x="50597" y="35109"/>
                </a:cubicBezTo>
                <a:cubicBezTo>
                  <a:pt x="50597" y="35109"/>
                  <a:pt x="50597" y="35109"/>
                  <a:pt x="50597" y="35109"/>
                </a:cubicBezTo>
                <a:cubicBezTo>
                  <a:pt x="307489" y="27308"/>
                  <a:pt x="307489" y="27308"/>
                  <a:pt x="307489" y="27308"/>
                </a:cubicBezTo>
                <a:lnTo>
                  <a:pt x="307489" y="339366"/>
                </a:lnTo>
                <a:close/>
              </a:path>
            </a:pathLst>
          </a:custGeom>
          <a:solidFill>
            <a:srgbClr val="FFFFFF"/>
          </a:solidFill>
          <a:ln w="9525">
            <a:solidFill>
              <a:srgbClr val="FFFFFF">
                <a:alpha val="0"/>
              </a:srgbClr>
            </a:solidFill>
          </a:ln>
        </p:spPr>
        <p:txBody>
          <a:bodyPr wrap="square" rtlCol="0" anchor="ctr"/>
          <a:lstStyle/>
          <a:p>
            <a:pPr marL="0" algn="ctr"/>
          </a:p>
        </p:txBody>
      </p:sp>
      <p:pic>
        <p:nvPicPr>
          <p:cNvPr id="5" name="表格1"/>
          <p:cNvPicPr>
            <a:picLocks noChangeAspect="1"/>
          </p:cNvPicPr>
          <p:nvPr/>
        </p:nvPicPr>
        <p:blipFill>
          <a:blip r:embed="rId2"/>
          <a:stretch>
            <a:fillRect/>
          </a:stretch>
        </p:blipFill>
        <p:spPr>
          <a:xfrm>
            <a:off x="202835" y="1710738"/>
            <a:ext cx="11519199" cy="4216034"/>
          </a:xfrm>
          <a:prstGeom prst="rect">
            <a:avLst/>
          </a:prstGeom>
        </p:spPr>
      </p:pic>
      <p:grpSp>
        <p:nvGrpSpPr>
          <p:cNvPr id="6" name="组合1"/>
          <p:cNvGrpSpPr/>
          <p:nvPr/>
        </p:nvGrpSpPr>
        <p:grpSpPr>
          <a:xfrm>
            <a:off x="2614051" y="971950"/>
            <a:ext cx="6249038" cy="881006"/>
            <a:chOff x="0" y="0"/>
            <a:chExt cx="6249038" cy="881006"/>
          </a:xfrm>
        </p:grpSpPr>
        <p:sp>
          <p:nvSpPr>
            <p:cNvPr id="7" name="形状13"/>
            <p:cNvSpPr txBox="1"/>
            <p:nvPr/>
          </p:nvSpPr>
          <p:spPr>
            <a:xfrm>
              <a:off x="980867" y="191138"/>
              <a:ext cx="3439160" cy="583565"/>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8" name="文本2"/>
            <p:cNvSpPr txBox="1"/>
            <p:nvPr/>
          </p:nvSpPr>
          <p:spPr>
            <a:xfrm>
              <a:off x="0" y="0"/>
              <a:ext cx="6249038" cy="649687"/>
            </a:xfrm>
            <a:prstGeom prst="rect">
              <a:avLst/>
            </a:prstGeom>
            <a:noFill/>
          </p:spPr>
          <p:txBody>
            <a:bodyPr wrap="square" rtlCol="0" anchor="t"/>
            <a:lstStyle/>
            <a:p>
              <a:pPr marL="0" algn="ctr"/>
              <a:r>
                <a:rPr lang="zh-CN" altLang="en-US" sz="3000" b="1" i="0" dirty="0">
                  <a:solidFill>
                    <a:srgbClr val="295892"/>
                  </a:solidFill>
                  <a:latin typeface="Arial" panose="020B0604020202020204"/>
                  <a:ea typeface="Arial" panose="020B0604020202020204"/>
                </a:rPr>
                <a:t>______的“小确幸”</a:t>
              </a:r>
              <a:endParaRPr lang="zh-CN" altLang="en-US" sz="3000" b="1" i="0" dirty="0">
                <a:solidFill>
                  <a:srgbClr val="295892"/>
                </a:solidFill>
                <a:latin typeface="Arial" panose="020B0604020202020204"/>
                <a:ea typeface="Arial" panose="020B0604020202020204"/>
              </a:endParaRPr>
            </a:p>
          </p:txBody>
        </p:sp>
        <p:sp>
          <p:nvSpPr>
            <p:cNvPr id="9" name="形状12"/>
            <p:cNvSpPr txBox="1"/>
            <p:nvPr/>
          </p:nvSpPr>
          <p:spPr>
            <a:xfrm>
              <a:off x="716375" y="627090"/>
              <a:ext cx="3968144" cy="253916"/>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grpSp>
      <p:pic>
        <p:nvPicPr>
          <p:cNvPr id="10" name="图片1"/>
          <p:cNvPicPr>
            <a:picLocks noChangeAspect="1"/>
          </p:cNvPicPr>
          <p:nvPr/>
        </p:nvPicPr>
        <p:blipFill>
          <a:blip r:embed="rId3"/>
          <a:stretch>
            <a:fillRect/>
          </a:stretch>
        </p:blipFill>
        <p:spPr>
          <a:xfrm>
            <a:off x="10041998" y="2429647"/>
            <a:ext cx="741588" cy="999534"/>
          </a:xfrm>
          <a:prstGeom prst="rect">
            <a:avLst/>
          </a:prstGeom>
        </p:spPr>
      </p:pic>
      <p:sp>
        <p:nvSpPr>
          <p:cNvPr id="11" name="文本1"/>
          <p:cNvSpPr txBox="1"/>
          <p:nvPr/>
        </p:nvSpPr>
        <p:spPr>
          <a:xfrm>
            <a:off x="4045420" y="312391"/>
            <a:ext cx="4102100" cy="659829"/>
          </a:xfrm>
          <a:prstGeom prst="rect">
            <a:avLst/>
          </a:prstGeom>
          <a:noFill/>
        </p:spPr>
        <p:txBody>
          <a:bodyPr wrap="square" rtlCol="0" anchor="t"/>
          <a:lstStyle/>
          <a:p>
            <a:pPr marL="0" algn="l"/>
            <a:r>
              <a:rPr lang="zh-CN" altLang="en-US" sz="2800" b="1" i="0" dirty="0">
                <a:solidFill>
                  <a:srgbClr val="000000"/>
                </a:solidFill>
                <a:latin typeface="微软雅黑" panose="020B0503020204020204" charset="-122"/>
                <a:ea typeface="微软雅黑" panose="020B0503020204020204" charset="-122"/>
              </a:rPr>
              <a:t>好事情＋</a:t>
            </a:r>
            <a:r>
              <a:rPr lang="zh-CN" altLang="en-US" sz="2800" b="1" i="0" dirty="0">
                <a:solidFill>
                  <a:srgbClr val="FF7E00"/>
                </a:solidFill>
                <a:latin typeface="微软雅黑" panose="020B0503020204020204" charset="-122"/>
                <a:ea typeface="微软雅黑" panose="020B0503020204020204" charset="-122"/>
              </a:rPr>
              <a:t>我的感觉</a:t>
            </a:r>
            <a:r>
              <a:rPr lang="zh-CN" altLang="en-US" sz="2800" b="1" i="0" dirty="0">
                <a:solidFill>
                  <a:srgbClr val="000000"/>
                </a:solidFill>
                <a:latin typeface="微软雅黑" panose="020B0503020204020204" charset="-122"/>
                <a:ea typeface="微软雅黑" panose="020B0503020204020204" charset="-122"/>
              </a:rPr>
              <a:t>＋</a:t>
            </a:r>
            <a:r>
              <a:rPr lang="zh-CN" altLang="en-US" sz="2800" b="1" i="0" dirty="0">
                <a:solidFill>
                  <a:srgbClr val="70AD47"/>
                </a:solidFill>
                <a:latin typeface="微软雅黑" panose="020B0503020204020204" charset="-122"/>
                <a:ea typeface="微软雅黑" panose="020B0503020204020204" charset="-122"/>
              </a:rPr>
              <a:t>感谢</a:t>
            </a:r>
            <a:endParaRPr lang="zh-CN" altLang="en-US" sz="2800" b="1" i="0" dirty="0">
              <a:solidFill>
                <a:srgbClr val="70AD47"/>
              </a:solidFill>
              <a:latin typeface="微软雅黑" panose="020B0503020204020204" charset="-122"/>
              <a:ea typeface="微软雅黑" panose="020B0503020204020204" charset="-122"/>
            </a:endParaRPr>
          </a:p>
        </p:txBody>
      </p:sp>
      <p:sp>
        <p:nvSpPr>
          <p:cNvPr id="12" name="形状4"/>
          <p:cNvSpPr txBox="1"/>
          <p:nvPr/>
        </p:nvSpPr>
        <p:spPr>
          <a:xfrm>
            <a:off x="4045372" y="2992298"/>
            <a:ext cx="1465898" cy="437264"/>
          </a:xfrm>
          <a:prstGeom prst="rect">
            <a:avLst/>
          </a:prstGeom>
          <a:solidFill>
            <a:srgbClr val="FF7E00"/>
          </a:solidFill>
          <a:ln w="9525">
            <a:solidFill>
              <a:srgbClr val="FFFFFF">
                <a:alpha val="0"/>
              </a:srgbClr>
            </a:solidFill>
          </a:ln>
        </p:spPr>
        <p:txBody>
          <a:bodyPr wrap="square" rtlCol="0" anchor="ctr"/>
          <a:lstStyle/>
          <a:p>
            <a:pPr marL="0" algn="ctr"/>
          </a:p>
        </p:txBody>
      </p:sp>
      <p:sp>
        <p:nvSpPr>
          <p:cNvPr id="13" name="形状5"/>
          <p:cNvSpPr txBox="1"/>
          <p:nvPr/>
        </p:nvSpPr>
        <p:spPr>
          <a:xfrm>
            <a:off x="5809793" y="3034598"/>
            <a:ext cx="2337435" cy="352720"/>
          </a:xfrm>
          <a:prstGeom prst="rect">
            <a:avLst/>
          </a:prstGeom>
          <a:solidFill>
            <a:srgbClr val="31A660"/>
          </a:solidFill>
          <a:ln w="9525">
            <a:solidFill>
              <a:srgbClr val="FFFFFF">
                <a:alpha val="0"/>
              </a:srgbClr>
            </a:solidFill>
          </a:ln>
        </p:spPr>
        <p:txBody>
          <a:bodyPr wrap="square" rtlCol="0" anchor="ctr"/>
          <a:lstStyle/>
          <a:p>
            <a:pPr marL="0" algn="ctr"/>
          </a:p>
        </p:txBody>
      </p:sp>
      <p:sp>
        <p:nvSpPr>
          <p:cNvPr id="14" name="形状6"/>
          <p:cNvSpPr txBox="1"/>
          <p:nvPr/>
        </p:nvSpPr>
        <p:spPr>
          <a:xfrm>
            <a:off x="6040384" y="3725456"/>
            <a:ext cx="1320641" cy="437274"/>
          </a:xfrm>
          <a:prstGeom prst="rect">
            <a:avLst/>
          </a:prstGeom>
          <a:solidFill>
            <a:srgbClr val="FF7E00"/>
          </a:solidFill>
          <a:ln w="9525">
            <a:solidFill>
              <a:srgbClr val="FFFFFF">
                <a:alpha val="0"/>
              </a:srgbClr>
            </a:solidFill>
          </a:ln>
        </p:spPr>
        <p:txBody>
          <a:bodyPr wrap="square" rtlCol="0" anchor="ctr"/>
          <a:lstStyle/>
          <a:p>
            <a:pPr marL="0" algn="ctr"/>
          </a:p>
        </p:txBody>
      </p:sp>
      <p:sp>
        <p:nvSpPr>
          <p:cNvPr id="15" name="形状7"/>
          <p:cNvSpPr txBox="1"/>
          <p:nvPr/>
        </p:nvSpPr>
        <p:spPr>
          <a:xfrm>
            <a:off x="1547155" y="4218089"/>
            <a:ext cx="767601" cy="352730"/>
          </a:xfrm>
          <a:prstGeom prst="rect">
            <a:avLst/>
          </a:prstGeom>
          <a:solidFill>
            <a:srgbClr val="31A660"/>
          </a:solidFill>
          <a:ln w="9525">
            <a:solidFill>
              <a:srgbClr val="FFFFFF">
                <a:alpha val="0"/>
              </a:srgbClr>
            </a:solidFill>
          </a:ln>
        </p:spPr>
        <p:txBody>
          <a:bodyPr wrap="square" rtlCol="0" anchor="ctr"/>
          <a:lstStyle/>
          <a:p>
            <a:pPr marL="0" algn="ctr"/>
          </a:p>
        </p:txBody>
      </p:sp>
      <p:sp>
        <p:nvSpPr>
          <p:cNvPr id="16" name="形状8"/>
          <p:cNvSpPr txBox="1"/>
          <p:nvPr/>
        </p:nvSpPr>
        <p:spPr>
          <a:xfrm>
            <a:off x="1547012" y="5406371"/>
            <a:ext cx="1932622" cy="343795"/>
          </a:xfrm>
          <a:prstGeom prst="rect">
            <a:avLst/>
          </a:prstGeom>
          <a:solidFill>
            <a:srgbClr val="31A660"/>
          </a:solidFill>
          <a:ln w="9525">
            <a:solidFill>
              <a:srgbClr val="FFFFFF">
                <a:alpha val="0"/>
              </a:srgbClr>
            </a:solidFill>
          </a:ln>
        </p:spPr>
        <p:txBody>
          <a:bodyPr wrap="square" rtlCol="0" anchor="ctr"/>
          <a:lstStyle/>
          <a:p>
            <a:pPr marL="0" algn="ctr"/>
          </a:p>
        </p:txBody>
      </p:sp>
      <p:pic>
        <p:nvPicPr>
          <p:cNvPr id="17" name="图片2"/>
          <p:cNvPicPr>
            <a:picLocks noChangeAspect="1"/>
          </p:cNvPicPr>
          <p:nvPr/>
        </p:nvPicPr>
        <p:blipFill>
          <a:blip r:embed="rId3"/>
          <a:stretch>
            <a:fillRect/>
          </a:stretch>
        </p:blipFill>
        <p:spPr>
          <a:xfrm>
            <a:off x="10041817" y="3664248"/>
            <a:ext cx="741588" cy="999534"/>
          </a:xfrm>
          <a:prstGeom prst="rect">
            <a:avLst/>
          </a:prstGeom>
        </p:spPr>
      </p:pic>
      <p:pic>
        <p:nvPicPr>
          <p:cNvPr id="18" name="图片3"/>
          <p:cNvPicPr>
            <a:picLocks noChangeAspect="1"/>
          </p:cNvPicPr>
          <p:nvPr/>
        </p:nvPicPr>
        <p:blipFill>
          <a:blip r:embed="rId3"/>
          <a:stretch>
            <a:fillRect/>
          </a:stretch>
        </p:blipFill>
        <p:spPr>
          <a:xfrm>
            <a:off x="10042274" y="4750222"/>
            <a:ext cx="741588" cy="999534"/>
          </a:xfrm>
          <a:prstGeom prst="rect">
            <a:avLst/>
          </a:prstGeom>
        </p:spPr>
      </p:pic>
      <p:sp>
        <p:nvSpPr>
          <p:cNvPr id="19" name="形状9"/>
          <p:cNvSpPr txBox="1"/>
          <p:nvPr/>
        </p:nvSpPr>
        <p:spPr>
          <a:xfrm>
            <a:off x="6476981" y="4933340"/>
            <a:ext cx="1570672" cy="343805"/>
          </a:xfrm>
          <a:prstGeom prst="rect">
            <a:avLst/>
          </a:prstGeom>
          <a:solidFill>
            <a:srgbClr val="FF7E00"/>
          </a:solidFill>
          <a:ln w="9525">
            <a:solidFill>
              <a:srgbClr val="FFFFFF">
                <a:alpha val="0"/>
              </a:srgbClr>
            </a:solidFill>
          </a:ln>
        </p:spPr>
        <p:txBody>
          <a:bodyPr wrap="square" rtlCol="0" anchor="ctr"/>
          <a:lstStyle/>
          <a:p>
            <a:pPr marL="0" algn="ctr"/>
          </a:p>
        </p:txBody>
      </p:sp>
      <p:sp>
        <p:nvSpPr>
          <p:cNvPr id="20" name="形状10"/>
          <p:cNvSpPr txBox="1"/>
          <p:nvPr/>
        </p:nvSpPr>
        <p:spPr>
          <a:xfrm>
            <a:off x="7521826" y="3734210"/>
            <a:ext cx="1646872" cy="419424"/>
          </a:xfrm>
          <a:prstGeom prst="rect">
            <a:avLst/>
          </a:prstGeom>
          <a:solidFill>
            <a:srgbClr val="31A660"/>
          </a:solidFill>
          <a:ln w="9525">
            <a:solidFill>
              <a:srgbClr val="FFFFFF">
                <a:alpha val="0"/>
              </a:srgbClr>
            </a:solidFill>
          </a:ln>
        </p:spPr>
        <p:txBody>
          <a:bodyPr wrap="square" rtlCol="0" anchor="ctr"/>
          <a:lstStyle/>
          <a:p>
            <a:pPr marL="0" algn="ctr"/>
          </a:p>
        </p:txBody>
      </p:sp>
      <p:sp>
        <p:nvSpPr>
          <p:cNvPr id="21" name="形状11"/>
          <p:cNvSpPr txBox="1"/>
          <p:nvPr/>
        </p:nvSpPr>
        <p:spPr>
          <a:xfrm>
            <a:off x="8306905" y="4909995"/>
            <a:ext cx="741407" cy="390830"/>
          </a:xfrm>
          <a:prstGeom prst="rect">
            <a:avLst/>
          </a:prstGeom>
          <a:solidFill>
            <a:srgbClr val="31A660"/>
          </a:solidFill>
          <a:ln w="9525">
            <a:solidFill>
              <a:srgbClr val="FFFFFF">
                <a:alpha val="0"/>
              </a:srgbClr>
            </a:solidFill>
          </a:ln>
        </p:spPr>
        <p:txBody>
          <a:bodyPr wrap="square" rtlCol="0" anchor="ctr"/>
          <a:lstStyle/>
          <a:p>
            <a:pPr marL="0" algn="ctr"/>
          </a:p>
        </p:txBody>
      </p:sp>
      <p:pic>
        <p:nvPicPr>
          <p:cNvPr id="22" name="音频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429625" y="78775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
        <p:randomBar/>
      </p:transition>
    </mc:Choice>
    <mc:Fallback>
      <p:transition spd="slow">
        <p:randomBa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2" name="组合1"/>
          <p:cNvGrpSpPr/>
          <p:nvPr/>
        </p:nvGrpSpPr>
        <p:grpSpPr>
          <a:xfrm>
            <a:off x="3849297" y="1877727"/>
            <a:ext cx="4386596" cy="922849"/>
            <a:chOff x="0" y="0"/>
            <a:chExt cx="4386596" cy="922849"/>
          </a:xfrm>
        </p:grpSpPr>
        <p:sp>
          <p:nvSpPr>
            <p:cNvPr id="3" name="形状1"/>
            <p:cNvSpPr txBox="1"/>
            <p:nvPr/>
          </p:nvSpPr>
          <p:spPr>
            <a:xfrm>
              <a:off x="268302" y="92011"/>
              <a:ext cx="3439160" cy="583565"/>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4" name="文本3"/>
            <p:cNvSpPr txBox="1"/>
            <p:nvPr/>
          </p:nvSpPr>
          <p:spPr>
            <a:xfrm>
              <a:off x="52083" y="0"/>
              <a:ext cx="4334513" cy="680301"/>
            </a:xfrm>
            <a:prstGeom prst="rect">
              <a:avLst/>
            </a:prstGeom>
            <a:noFill/>
          </p:spPr>
          <p:txBody>
            <a:bodyPr wrap="square" rtlCol="0" anchor="t"/>
            <a:lstStyle/>
            <a:p>
              <a:pPr marL="0" algn="ctr"/>
              <a:r>
                <a:rPr lang="zh-CN" altLang="en-US" sz="3200" b="1" i="0" dirty="0">
                  <a:solidFill>
                    <a:srgbClr val="295892"/>
                  </a:solidFill>
                  <a:latin typeface="Arial" panose="020B0604020202020204"/>
                  <a:ea typeface="Arial" panose="020B0604020202020204"/>
                </a:rPr>
                <a:t>绘制“小确幸”能量瓶</a:t>
              </a:r>
              <a:endParaRPr lang="zh-CN" altLang="en-US" sz="3200" b="1" i="0" dirty="0">
                <a:solidFill>
                  <a:srgbClr val="295892"/>
                </a:solidFill>
                <a:latin typeface="Arial" panose="020B0604020202020204"/>
                <a:ea typeface="Arial" panose="020B0604020202020204"/>
              </a:endParaRPr>
            </a:p>
          </p:txBody>
        </p:sp>
        <p:sp>
          <p:nvSpPr>
            <p:cNvPr id="5" name="形状2"/>
            <p:cNvSpPr txBox="1"/>
            <p:nvPr/>
          </p:nvSpPr>
          <p:spPr>
            <a:xfrm>
              <a:off x="3810" y="527963"/>
              <a:ext cx="3968144" cy="253916"/>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6" name="文本4"/>
            <p:cNvSpPr txBox="1"/>
            <p:nvPr/>
          </p:nvSpPr>
          <p:spPr>
            <a:xfrm>
              <a:off x="0" y="478433"/>
              <a:ext cx="4158644" cy="444416"/>
            </a:xfrm>
            <a:prstGeom prst="rect">
              <a:avLst/>
            </a:prstGeom>
            <a:noFill/>
          </p:spPr>
          <p:txBody>
            <a:bodyPr wrap="square" rtlCol="0" anchor="t"/>
            <a:lstStyle/>
            <a:p>
              <a:pPr marL="0" algn="ctr"/>
              <a:r>
                <a:rPr lang="zh-CN" altLang="en-US" sz="1050" b="0" i="0" dirty="0">
                  <a:solidFill>
                    <a:srgbClr val="7F7F7F"/>
                  </a:solidFill>
                  <a:latin typeface="Arial" panose="020B0604020202020204"/>
                  <a:ea typeface="Arial" panose="020B0604020202020204"/>
                </a:rPr>
                <a:t>There are many variations of passages of Lorem</a:t>
              </a:r>
              <a:endParaRPr lang="zh-CN" altLang="en-US" sz="1050" b="0" i="0" dirty="0">
                <a:solidFill>
                  <a:srgbClr val="7F7F7F"/>
                </a:solidFill>
                <a:latin typeface="Arial" panose="020B0604020202020204"/>
                <a:ea typeface="Arial" panose="020B0604020202020204"/>
              </a:endParaRPr>
            </a:p>
          </p:txBody>
        </p:sp>
      </p:grpSp>
      <p:sp>
        <p:nvSpPr>
          <p:cNvPr id="7" name="文本1"/>
          <p:cNvSpPr txBox="1"/>
          <p:nvPr/>
        </p:nvSpPr>
        <p:spPr>
          <a:xfrm>
            <a:off x="1073785" y="3699218"/>
            <a:ext cx="10382250" cy="1129157"/>
          </a:xfrm>
          <a:prstGeom prst="rect">
            <a:avLst/>
          </a:prstGeom>
          <a:noFill/>
        </p:spPr>
        <p:txBody>
          <a:bodyPr wrap="square" rtlCol="0" anchor="t"/>
          <a:lstStyle/>
          <a:p>
            <a:pPr marL="0" algn="ctr"/>
            <a:r>
              <a:rPr lang="zh-CN" altLang="en-US" sz="2800" b="0" i="0" dirty="0">
                <a:solidFill>
                  <a:srgbClr val="000000"/>
                </a:solidFill>
                <a:latin typeface="微软雅黑" panose="020B0503020204020204" charset="-122"/>
                <a:ea typeface="微软雅黑" panose="020B0503020204020204" charset="-122"/>
              </a:rPr>
              <a:t>感受小确幸代表的颜色，按照幸福程度将小确幸画进能量瓶中</a:t>
            </a:r>
            <a:endParaRPr lang="zh-CN" altLang="en-US" sz="2800" b="0" i="0" dirty="0">
              <a:solidFill>
                <a:srgbClr val="000000"/>
              </a:solidFill>
              <a:latin typeface="微软雅黑" panose="020B0503020204020204" charset="-122"/>
              <a:ea typeface="微软雅黑" panose="020B0503020204020204" charset="-122"/>
            </a:endParaRPr>
          </a:p>
          <a:p>
            <a:pPr marL="0" algn="ctr"/>
          </a:p>
        </p:txBody>
      </p:sp>
      <p:pic>
        <p:nvPicPr>
          <p:cNvPr id="10" name="音频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333990" y="70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2" name="组合1"/>
          <p:cNvGrpSpPr/>
          <p:nvPr/>
        </p:nvGrpSpPr>
        <p:grpSpPr>
          <a:xfrm>
            <a:off x="2167671" y="1287085"/>
            <a:ext cx="8285049" cy="3533000"/>
            <a:chOff x="0" y="0"/>
            <a:chExt cx="8285049" cy="3533000"/>
          </a:xfrm>
        </p:grpSpPr>
        <p:sp>
          <p:nvSpPr>
            <p:cNvPr id="3" name="形状2"/>
            <p:cNvSpPr txBox="1"/>
            <p:nvPr/>
          </p:nvSpPr>
          <p:spPr>
            <a:xfrm>
              <a:off x="2128717" y="1773555"/>
              <a:ext cx="3980180" cy="929414"/>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4" name="文本1"/>
            <p:cNvSpPr txBox="1"/>
            <p:nvPr/>
          </p:nvSpPr>
          <p:spPr>
            <a:xfrm>
              <a:off x="923020" y="534562"/>
              <a:ext cx="6094733" cy="2210870"/>
            </a:xfrm>
            <a:prstGeom prst="rect">
              <a:avLst/>
            </a:prstGeom>
            <a:noFill/>
          </p:spPr>
          <p:txBody>
            <a:bodyPr wrap="square" rtlCol="0" anchor="t"/>
            <a:lstStyle/>
            <a:p>
              <a:pPr marL="0" algn="ctr"/>
              <a:r>
                <a:rPr lang="zh-CN" altLang="en-US" sz="6600" b="1" i="0" dirty="0">
                  <a:solidFill>
                    <a:srgbClr val="295892"/>
                  </a:solidFill>
                  <a:latin typeface="Arial" panose="020B0604020202020204"/>
                  <a:ea typeface="Arial" panose="020B0604020202020204"/>
                </a:rPr>
                <a:t>原来你是我的</a:t>
              </a:r>
              <a:endParaRPr lang="zh-CN" altLang="en-US" sz="6600" b="1" i="0" dirty="0">
                <a:solidFill>
                  <a:srgbClr val="295892"/>
                </a:solidFill>
                <a:latin typeface="Arial" panose="020B0604020202020204"/>
                <a:ea typeface="Arial" panose="020B0604020202020204"/>
              </a:endParaRPr>
            </a:p>
            <a:p>
              <a:pPr marL="0" algn="ctr"/>
              <a:r>
                <a:rPr lang="zh-CN" altLang="en-US" sz="6600" b="1" i="0" dirty="0">
                  <a:solidFill>
                    <a:srgbClr val="295892"/>
                  </a:solidFill>
                  <a:latin typeface="Arial" panose="020B0604020202020204"/>
                  <a:ea typeface="Arial" panose="020B0604020202020204"/>
                </a:rPr>
                <a:t>“小确幸”</a:t>
              </a:r>
              <a:endParaRPr lang="zh-CN" altLang="en-US" sz="6600" b="1" i="0" dirty="0">
                <a:solidFill>
                  <a:srgbClr val="295892"/>
                </a:solidFill>
                <a:latin typeface="Arial" panose="020B0604020202020204"/>
                <a:ea typeface="Arial" panose="020B0604020202020204"/>
              </a:endParaRPr>
            </a:p>
          </p:txBody>
        </p:sp>
        <p:sp>
          <p:nvSpPr>
            <p:cNvPr id="5" name="形状1"/>
            <p:cNvSpPr txBox="1"/>
            <p:nvPr/>
          </p:nvSpPr>
          <p:spPr>
            <a:xfrm>
              <a:off x="2858274" y="0"/>
              <a:ext cx="2160270" cy="2214880"/>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6" name="形状3"/>
            <p:cNvSpPr txBox="1"/>
            <p:nvPr/>
          </p:nvSpPr>
          <p:spPr>
            <a:xfrm>
              <a:off x="287017" y="2853104"/>
              <a:ext cx="7998032" cy="553085"/>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7" name="文本2"/>
            <p:cNvSpPr txBox="1"/>
            <p:nvPr/>
          </p:nvSpPr>
          <p:spPr>
            <a:xfrm>
              <a:off x="0" y="2789415"/>
              <a:ext cx="8188532" cy="743585"/>
            </a:xfrm>
            <a:prstGeom prst="rect">
              <a:avLst/>
            </a:prstGeom>
            <a:noFill/>
          </p:spPr>
          <p:txBody>
            <a:bodyPr wrap="square" rtlCol="0" anchor="t"/>
            <a:lstStyle/>
            <a:p>
              <a:pPr marL="0" algn="ctr"/>
              <a:r>
                <a:rPr lang="zh-CN" altLang="en-US" sz="1000" b="0" i="0" dirty="0">
                  <a:solidFill>
                    <a:srgbClr val="7F7F7F"/>
                  </a:solidFill>
                  <a:latin typeface="Arial" panose="020B0604020202020204"/>
                  <a:ea typeface="Arial" panose="020B0604020202020204"/>
                </a:rPr>
                <a:t>There are many variations of passages of Lorem Ipsum available, but the  majority have suffered alteration some form, by injected humour, or randomThere are many variations of passages of Lorem Ipsum available</a:t>
              </a:r>
              <a:endParaRPr lang="zh-CN" altLang="en-US" sz="1000" b="0" i="0" dirty="0">
                <a:solidFill>
                  <a:srgbClr val="7F7F7F"/>
                </a:solidFill>
                <a:latin typeface="Arial" panose="020B0604020202020204"/>
                <a:ea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图片2"/>
          <p:cNvPicPr>
            <a:picLocks noChangeAspect="1"/>
          </p:cNvPicPr>
          <p:nvPr/>
        </p:nvPicPr>
        <p:blipFill>
          <a:blip r:embed="rId2"/>
          <a:srcRect l="26319" t="16851" r="22557" b="23926"/>
          <a:stretch>
            <a:fillRect/>
          </a:stretch>
        </p:blipFill>
        <p:spPr>
          <a:xfrm>
            <a:off x="2013585" y="779780"/>
            <a:ext cx="6353810" cy="5521960"/>
          </a:xfrm>
          <a:prstGeom prst="rect">
            <a:avLst/>
          </a:prstGeom>
        </p:spPr>
      </p:pic>
      <p:sp>
        <p:nvSpPr>
          <p:cNvPr id="4" name="文本1"/>
          <p:cNvSpPr txBox="1"/>
          <p:nvPr/>
        </p:nvSpPr>
        <p:spPr>
          <a:xfrm>
            <a:off x="8575992" y="1985296"/>
            <a:ext cx="2898419" cy="3111182"/>
          </a:xfrm>
          <a:prstGeom prst="rect">
            <a:avLst/>
          </a:prstGeom>
          <a:noFill/>
        </p:spPr>
        <p:txBody>
          <a:bodyPr wrap="square" rtlCol="0" anchor="t"/>
          <a:lstStyle/>
          <a:p>
            <a:pPr marL="0" algn="l"/>
            <a:r>
              <a:rPr lang="zh-CN" altLang="en-US" sz="4000" b="1" i="0" dirty="0">
                <a:solidFill>
                  <a:srgbClr val="FFC000"/>
                </a:solidFill>
                <a:latin typeface="Arial" panose="020B0604020202020204"/>
                <a:ea typeface="Arial" panose="020B0604020202020204"/>
              </a:rPr>
              <a:t>实验表明：长期使用该方法可以有效提高幸福感！</a:t>
            </a:r>
            <a:endParaRPr lang="zh-CN" altLang="en-US" sz="4000" b="1" i="0" dirty="0">
              <a:solidFill>
                <a:srgbClr val="FFC000"/>
              </a:solidFill>
              <a:latin typeface="Arial" panose="020B0604020202020204"/>
              <a:ea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5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2" name="组合1"/>
          <p:cNvGrpSpPr/>
          <p:nvPr/>
        </p:nvGrpSpPr>
        <p:grpSpPr>
          <a:xfrm>
            <a:off x="2751934" y="1159183"/>
            <a:ext cx="7426528" cy="1920288"/>
            <a:chOff x="0" y="0"/>
            <a:chExt cx="7426528" cy="1920288"/>
          </a:xfrm>
        </p:grpSpPr>
        <p:sp>
          <p:nvSpPr>
            <p:cNvPr id="3" name="形状3"/>
            <p:cNvSpPr txBox="1"/>
            <p:nvPr/>
          </p:nvSpPr>
          <p:spPr>
            <a:xfrm>
              <a:off x="1710101" y="999867"/>
              <a:ext cx="3695774" cy="523970"/>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4" name="文本2"/>
            <p:cNvSpPr txBox="1"/>
            <p:nvPr/>
          </p:nvSpPr>
          <p:spPr>
            <a:xfrm>
              <a:off x="590558" y="301367"/>
              <a:ext cx="5659231" cy="909879"/>
            </a:xfrm>
            <a:prstGeom prst="rect">
              <a:avLst/>
            </a:prstGeom>
            <a:noFill/>
          </p:spPr>
          <p:txBody>
            <a:bodyPr wrap="square" rtlCol="0" anchor="t"/>
            <a:lstStyle/>
            <a:p>
              <a:pPr marL="0" algn="ctr"/>
              <a:r>
                <a:rPr lang="zh-CN" altLang="en-US" sz="4700" b="1" i="0" dirty="0">
                  <a:solidFill>
                    <a:srgbClr val="295892"/>
                  </a:solidFill>
                  <a:latin typeface="Arial" panose="020B0604020202020204"/>
                  <a:ea typeface="Arial" panose="020B0604020202020204"/>
                </a:rPr>
                <a:t>心晴作业</a:t>
              </a:r>
              <a:endParaRPr lang="zh-CN" altLang="en-US" sz="4700" b="1" i="0" dirty="0">
                <a:solidFill>
                  <a:srgbClr val="295892"/>
                </a:solidFill>
                <a:latin typeface="Arial" panose="020B0604020202020204"/>
                <a:ea typeface="Arial" panose="020B0604020202020204"/>
              </a:endParaRPr>
            </a:p>
          </p:txBody>
        </p:sp>
        <p:sp>
          <p:nvSpPr>
            <p:cNvPr id="5" name="形状2"/>
            <p:cNvSpPr txBox="1"/>
            <p:nvPr/>
          </p:nvSpPr>
          <p:spPr>
            <a:xfrm>
              <a:off x="2387527" y="0"/>
              <a:ext cx="2005907" cy="1248670"/>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6" name="形状1"/>
            <p:cNvSpPr txBox="1"/>
            <p:nvPr/>
          </p:nvSpPr>
          <p:spPr>
            <a:xfrm>
              <a:off x="0" y="1608478"/>
              <a:ext cx="7426528" cy="311810"/>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grpSp>
      <p:sp>
        <p:nvSpPr>
          <p:cNvPr id="7" name="文本1"/>
          <p:cNvSpPr txBox="1"/>
          <p:nvPr/>
        </p:nvSpPr>
        <p:spPr>
          <a:xfrm>
            <a:off x="2751801" y="3234928"/>
            <a:ext cx="6762750" cy="1110548"/>
          </a:xfrm>
          <a:prstGeom prst="rect">
            <a:avLst/>
          </a:prstGeom>
          <a:noFill/>
        </p:spPr>
        <p:txBody>
          <a:bodyPr wrap="square" rtlCol="0" anchor="t"/>
          <a:lstStyle/>
          <a:p>
            <a:pPr marL="0" algn="ctr"/>
            <a:r>
              <a:rPr lang="zh-CN" altLang="en-US" sz="3000" b="0" i="0" dirty="0">
                <a:solidFill>
                  <a:srgbClr val="F36161"/>
                </a:solidFill>
                <a:latin typeface="Arial" panose="020B0604020202020204"/>
                <a:ea typeface="Arial" panose="020B0604020202020204"/>
              </a:rPr>
              <a:t>在接下来的一周，按照格式，每天记录三件好事，发现身边的“小确幸”。</a:t>
            </a:r>
            <a:endParaRPr lang="zh-CN" altLang="en-US" sz="3000" b="0" i="0" dirty="0">
              <a:solidFill>
                <a:srgbClr val="F36161"/>
              </a:solidFill>
              <a:latin typeface="Arial" panose="020B0604020202020204"/>
              <a:ea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500">
        <p:push/>
      </p:transition>
    </mc:Choice>
    <mc:Fallback>
      <p:transition spd="slow">
        <p:push/>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2" name="组合1"/>
          <p:cNvGrpSpPr/>
          <p:nvPr/>
        </p:nvGrpSpPr>
        <p:grpSpPr>
          <a:xfrm>
            <a:off x="4721924" y="2441191"/>
            <a:ext cx="6708140" cy="3051810"/>
            <a:chOff x="0" y="0"/>
            <a:chExt cx="6708140" cy="3051810"/>
          </a:xfrm>
        </p:grpSpPr>
        <p:sp>
          <p:nvSpPr>
            <p:cNvPr id="3" name="形状1"/>
            <p:cNvSpPr txBox="1"/>
            <p:nvPr/>
          </p:nvSpPr>
          <p:spPr>
            <a:xfrm>
              <a:off x="3810" y="49530"/>
              <a:ext cx="6517640" cy="2861310"/>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4" name="文本1"/>
            <p:cNvSpPr txBox="1"/>
            <p:nvPr/>
          </p:nvSpPr>
          <p:spPr>
            <a:xfrm>
              <a:off x="0" y="0"/>
              <a:ext cx="6708140" cy="3051810"/>
            </a:xfrm>
            <a:prstGeom prst="rect">
              <a:avLst/>
            </a:prstGeom>
            <a:noFill/>
          </p:spPr>
          <p:txBody>
            <a:bodyPr wrap="square" rtlCol="0" anchor="t"/>
            <a:lstStyle/>
            <a:p>
              <a:pPr marL="0" algn="l"/>
              <a:r>
                <a:rPr lang="zh-CN" altLang="en-US" sz="3000" b="0" i="0" dirty="0">
                  <a:solidFill>
                    <a:srgbClr val="000000"/>
                  </a:solidFill>
                  <a:latin typeface="Arial" panose="020B0604020202020204"/>
                  <a:ea typeface="Arial" panose="020B0604020202020204"/>
                </a:rPr>
                <a:t>1.两人同桌为一组</a:t>
              </a:r>
              <a:endParaRPr lang="zh-CN" altLang="en-US" sz="3000" b="0" i="0" dirty="0">
                <a:solidFill>
                  <a:srgbClr val="000000"/>
                </a:solidFill>
                <a:latin typeface="Arial" panose="020B0604020202020204"/>
                <a:ea typeface="Arial" panose="020B0604020202020204"/>
              </a:endParaRPr>
            </a:p>
            <a:p>
              <a:pPr marL="0" algn="l"/>
              <a:r>
                <a:rPr lang="zh-CN" altLang="en-US" sz="3000" b="0" i="0" dirty="0">
                  <a:solidFill>
                    <a:srgbClr val="000000"/>
                  </a:solidFill>
                  <a:latin typeface="Arial" panose="020B0604020202020204"/>
                  <a:ea typeface="Arial" panose="020B0604020202020204"/>
                </a:rPr>
                <a:t>2.根据老师的指令，做出相应的动作</a:t>
              </a:r>
              <a:endParaRPr lang="zh-CN" altLang="en-US" sz="3000" b="0" i="0" dirty="0">
                <a:solidFill>
                  <a:srgbClr val="000000"/>
                </a:solidFill>
                <a:latin typeface="Arial" panose="020B0604020202020204"/>
                <a:ea typeface="Arial" panose="020B0604020202020204"/>
              </a:endParaRPr>
            </a:p>
            <a:p>
              <a:pPr marL="0" algn="l"/>
              <a:r>
                <a:rPr lang="zh-CN" altLang="en-US" sz="3000" b="0" i="0" dirty="0">
                  <a:solidFill>
                    <a:srgbClr val="000000"/>
                  </a:solidFill>
                  <a:latin typeface="Arial" panose="020B0604020202020204"/>
                  <a:ea typeface="Arial" panose="020B0604020202020204"/>
                </a:rPr>
                <a:t>3.当老师说“捕捉小确幸”的时候，同学们以最快速度抓到桌面上的糖果。</a:t>
              </a:r>
              <a:endParaRPr lang="zh-CN" altLang="en-US" sz="3000" b="0" i="0" dirty="0">
                <a:solidFill>
                  <a:srgbClr val="000000"/>
                </a:solidFill>
                <a:latin typeface="Arial" panose="020B0604020202020204"/>
                <a:ea typeface="Arial" panose="020B0604020202020204"/>
              </a:endParaRPr>
            </a:p>
          </p:txBody>
        </p:sp>
      </p:grpSp>
      <p:pic>
        <p:nvPicPr>
          <p:cNvPr id="5" name="图片1"/>
          <p:cNvPicPr>
            <a:picLocks noChangeAspect="1"/>
          </p:cNvPicPr>
          <p:nvPr/>
        </p:nvPicPr>
        <p:blipFill>
          <a:blip r:embed="rId2"/>
          <a:srcRect l="30833" t="35833" r="45598" b="23888"/>
          <a:stretch>
            <a:fillRect/>
          </a:stretch>
        </p:blipFill>
        <p:spPr>
          <a:xfrm>
            <a:off x="1423035" y="2205990"/>
            <a:ext cx="2872105" cy="2762885"/>
          </a:xfrm>
          <a:prstGeom prst="rect">
            <a:avLst/>
          </a:prstGeom>
        </p:spPr>
      </p:pic>
      <p:grpSp>
        <p:nvGrpSpPr>
          <p:cNvPr id="6" name="组合2"/>
          <p:cNvGrpSpPr/>
          <p:nvPr/>
        </p:nvGrpSpPr>
        <p:grpSpPr>
          <a:xfrm>
            <a:off x="4721542" y="1103900"/>
            <a:ext cx="5214376" cy="1107204"/>
            <a:chOff x="0" y="0"/>
            <a:chExt cx="5214376" cy="1107204"/>
          </a:xfrm>
        </p:grpSpPr>
        <p:sp>
          <p:nvSpPr>
            <p:cNvPr id="7" name="形状3"/>
            <p:cNvSpPr txBox="1"/>
            <p:nvPr/>
          </p:nvSpPr>
          <p:spPr>
            <a:xfrm>
              <a:off x="264492" y="0"/>
              <a:ext cx="3439160" cy="583565"/>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8" name="文本2"/>
            <p:cNvSpPr txBox="1"/>
            <p:nvPr/>
          </p:nvSpPr>
          <p:spPr>
            <a:xfrm>
              <a:off x="784613" y="304476"/>
              <a:ext cx="4429763" cy="802728"/>
            </a:xfrm>
            <a:prstGeom prst="rect">
              <a:avLst/>
            </a:prstGeom>
            <a:noFill/>
          </p:spPr>
          <p:txBody>
            <a:bodyPr wrap="square" rtlCol="0" anchor="t"/>
            <a:lstStyle/>
            <a:p>
              <a:pPr marL="0" algn="ctr"/>
              <a:r>
                <a:rPr lang="zh-CN" altLang="en-US" sz="4000" b="1" i="0" dirty="0">
                  <a:solidFill>
                    <a:srgbClr val="295892"/>
                  </a:solidFill>
                  <a:latin typeface="Arial" panose="020B0604020202020204"/>
                  <a:ea typeface="Arial" panose="020B0604020202020204"/>
                </a:rPr>
                <a:t>捕捉“小确幸”</a:t>
              </a:r>
              <a:endParaRPr lang="zh-CN" altLang="en-US" sz="4000" b="1" i="0" dirty="0">
                <a:solidFill>
                  <a:srgbClr val="295892"/>
                </a:solidFill>
                <a:latin typeface="Arial" panose="020B0604020202020204"/>
                <a:ea typeface="Arial" panose="020B0604020202020204"/>
              </a:endParaRPr>
            </a:p>
          </p:txBody>
        </p:sp>
        <p:sp>
          <p:nvSpPr>
            <p:cNvPr id="9" name="形状2"/>
            <p:cNvSpPr txBox="1"/>
            <p:nvPr/>
          </p:nvSpPr>
          <p:spPr>
            <a:xfrm>
              <a:off x="0" y="435952"/>
              <a:ext cx="3968144" cy="253916"/>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2" name="组合1"/>
          <p:cNvGrpSpPr/>
          <p:nvPr/>
        </p:nvGrpSpPr>
        <p:grpSpPr>
          <a:xfrm>
            <a:off x="872690" y="1020842"/>
            <a:ext cx="10448249" cy="3611971"/>
            <a:chOff x="0" y="0"/>
            <a:chExt cx="10448249" cy="3611971"/>
          </a:xfrm>
        </p:grpSpPr>
        <p:sp>
          <p:nvSpPr>
            <p:cNvPr id="3" name="文本1"/>
            <p:cNvSpPr txBox="1"/>
            <p:nvPr/>
          </p:nvSpPr>
          <p:spPr>
            <a:xfrm>
              <a:off x="0" y="931564"/>
              <a:ext cx="10448249" cy="2680407"/>
            </a:xfrm>
            <a:prstGeom prst="rect">
              <a:avLst/>
            </a:prstGeom>
            <a:noFill/>
          </p:spPr>
          <p:txBody>
            <a:bodyPr wrap="square" rtlCol="0" anchor="t"/>
            <a:lstStyle/>
            <a:p>
              <a:pPr marL="0" algn="ctr"/>
              <a:r>
                <a:rPr lang="zh-CN" altLang="en-US" sz="7600" b="1" i="0" dirty="0">
                  <a:solidFill>
                    <a:srgbClr val="295892"/>
                  </a:solidFill>
                  <a:latin typeface="Arial" panose="020B0604020202020204"/>
                  <a:ea typeface="Arial" panose="020B0604020202020204"/>
                </a:rPr>
                <a:t>原来你是我的</a:t>
              </a:r>
              <a:endParaRPr lang="zh-CN" altLang="en-US" sz="7600" b="1" i="0" dirty="0">
                <a:solidFill>
                  <a:srgbClr val="295892"/>
                </a:solidFill>
                <a:latin typeface="Arial" panose="020B0604020202020204"/>
                <a:ea typeface="Arial" panose="020B0604020202020204"/>
              </a:endParaRPr>
            </a:p>
            <a:p>
              <a:pPr marL="0" algn="ctr"/>
              <a:r>
                <a:rPr lang="zh-CN" altLang="en-US" sz="7600" b="1" i="0" dirty="0">
                  <a:solidFill>
                    <a:srgbClr val="295892"/>
                  </a:solidFill>
                  <a:latin typeface="Arial" panose="020B0604020202020204"/>
                  <a:ea typeface="Arial" panose="020B0604020202020204"/>
                </a:rPr>
                <a:t>“小确幸”</a:t>
              </a:r>
              <a:endParaRPr lang="zh-CN" altLang="en-US" sz="7600" b="1" i="0" dirty="0">
                <a:solidFill>
                  <a:srgbClr val="295892"/>
                </a:solidFill>
                <a:latin typeface="Arial" panose="020B0604020202020204"/>
                <a:ea typeface="Arial" panose="020B0604020202020204"/>
              </a:endParaRPr>
            </a:p>
          </p:txBody>
        </p:sp>
        <p:sp>
          <p:nvSpPr>
            <p:cNvPr id="4" name="形状1"/>
            <p:cNvSpPr txBox="1"/>
            <p:nvPr/>
          </p:nvSpPr>
          <p:spPr>
            <a:xfrm>
              <a:off x="1233995" y="2335910"/>
              <a:ext cx="5677725" cy="460606"/>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5" name="形状2"/>
            <p:cNvSpPr txBox="1"/>
            <p:nvPr/>
          </p:nvSpPr>
          <p:spPr>
            <a:xfrm>
              <a:off x="1233995" y="162811"/>
              <a:ext cx="5605665" cy="829910"/>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6" name="文本2"/>
            <p:cNvSpPr txBox="1"/>
            <p:nvPr/>
          </p:nvSpPr>
          <p:spPr>
            <a:xfrm>
              <a:off x="2193084" y="0"/>
              <a:ext cx="5796165" cy="1020410"/>
            </a:xfrm>
            <a:prstGeom prst="rect">
              <a:avLst/>
            </a:prstGeom>
            <a:noFill/>
          </p:spPr>
          <p:txBody>
            <a:bodyPr wrap="square" rtlCol="0" anchor="t"/>
            <a:lstStyle/>
            <a:p>
              <a:pPr marL="0" algn="ctr"/>
              <a:r>
                <a:rPr lang="zh-CN" altLang="en-US" sz="4800" b="1" i="0" dirty="0">
                  <a:solidFill>
                    <a:srgbClr val="295892"/>
                  </a:solidFill>
                  <a:latin typeface="Arial" panose="020B0604020202020204"/>
                  <a:ea typeface="Arial" panose="020B0604020202020204"/>
                </a:rPr>
                <a:t>“Serendipity”</a:t>
              </a:r>
              <a:endParaRPr lang="zh-CN" altLang="en-US" sz="4800" b="1" i="0" dirty="0">
                <a:solidFill>
                  <a:srgbClr val="295892"/>
                </a:solidFill>
                <a:latin typeface="Arial" panose="020B0604020202020204"/>
                <a:ea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500">
        <p:strips dir="rd"/>
      </p:transition>
    </mc:Choice>
    <mc:Fallback>
      <p:transition spd="slow">
        <p:strips dir="rd"/>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2" name="组合1"/>
          <p:cNvGrpSpPr/>
          <p:nvPr/>
        </p:nvGrpSpPr>
        <p:grpSpPr>
          <a:xfrm>
            <a:off x="3021092" y="1804473"/>
            <a:ext cx="8650414" cy="2995538"/>
            <a:chOff x="0" y="0"/>
            <a:chExt cx="8650414" cy="2995538"/>
          </a:xfrm>
        </p:grpSpPr>
        <p:sp>
          <p:nvSpPr>
            <p:cNvPr id="3" name="形状3"/>
            <p:cNvSpPr txBox="1"/>
            <p:nvPr/>
          </p:nvSpPr>
          <p:spPr>
            <a:xfrm>
              <a:off x="1841700" y="1362904"/>
              <a:ext cx="3980180" cy="1106805"/>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4" name="文本1"/>
            <p:cNvSpPr txBox="1"/>
            <p:nvPr/>
          </p:nvSpPr>
          <p:spPr>
            <a:xfrm>
              <a:off x="650681" y="732806"/>
              <a:ext cx="7999733" cy="1200685"/>
            </a:xfrm>
            <a:prstGeom prst="rect">
              <a:avLst/>
            </a:prstGeom>
            <a:noFill/>
          </p:spPr>
          <p:txBody>
            <a:bodyPr wrap="square" rtlCol="0" anchor="t"/>
            <a:lstStyle/>
            <a:p>
              <a:pPr marL="0" algn="l"/>
              <a:r>
                <a:rPr lang="zh-CN" altLang="en-US" sz="6600" b="1" i="0" dirty="0">
                  <a:solidFill>
                    <a:srgbClr val="295892"/>
                  </a:solidFill>
                  <a:latin typeface="Arial" panose="020B0604020202020204"/>
                  <a:ea typeface="Arial" panose="020B0604020202020204"/>
                </a:rPr>
                <a:t>幸子的坏心情</a:t>
              </a:r>
              <a:endParaRPr lang="zh-CN" altLang="en-US" sz="6600" b="1" i="0" dirty="0">
                <a:solidFill>
                  <a:srgbClr val="295892"/>
                </a:solidFill>
                <a:latin typeface="Arial" panose="020B0604020202020204"/>
                <a:ea typeface="Arial" panose="020B0604020202020204"/>
              </a:endParaRPr>
            </a:p>
          </p:txBody>
        </p:sp>
        <p:sp>
          <p:nvSpPr>
            <p:cNvPr id="5" name="形状2"/>
            <p:cNvSpPr txBox="1"/>
            <p:nvPr/>
          </p:nvSpPr>
          <p:spPr>
            <a:xfrm>
              <a:off x="2953588" y="0"/>
              <a:ext cx="2160270" cy="2214880"/>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6" name="形状1"/>
            <p:cNvSpPr txBox="1"/>
            <p:nvPr/>
          </p:nvSpPr>
          <p:spPr>
            <a:xfrm>
              <a:off x="0" y="2442453"/>
              <a:ext cx="7998032" cy="553085"/>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grpSp>
    </p:spTree>
  </p:cSld>
  <p:clrMapOvr>
    <a:masterClrMapping/>
  </p:clrMapOvr>
  <mc:AlternateContent xmlns:mc="http://schemas.openxmlformats.org/markup-compatibility/2006">
    <mc:Choice xmlns:p14="http://schemas.microsoft.com/office/powerpoint/2010/main" Requires="p14">
      <p:transition spd="slow" p14:dur="500">
        <p:push/>
      </p:transition>
    </mc:Choice>
    <mc:Fallback>
      <p:transition spd="slow">
        <p:push/>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645576" y="421145"/>
            <a:ext cx="2133676" cy="2979341"/>
          </a:xfrm>
          <a:prstGeom prst="rect">
            <a:avLst/>
          </a:prstGeom>
        </p:spPr>
      </p:pic>
      <p:pic>
        <p:nvPicPr>
          <p:cNvPr id="3" name="图片2"/>
          <p:cNvPicPr>
            <a:picLocks noChangeAspect="1"/>
          </p:cNvPicPr>
          <p:nvPr/>
        </p:nvPicPr>
        <p:blipFill>
          <a:blip r:embed="rId3"/>
          <a:stretch>
            <a:fillRect/>
          </a:stretch>
        </p:blipFill>
        <p:spPr>
          <a:xfrm>
            <a:off x="4673746" y="353558"/>
            <a:ext cx="2133829" cy="2948569"/>
          </a:xfrm>
          <a:prstGeom prst="rect">
            <a:avLst/>
          </a:prstGeom>
        </p:spPr>
      </p:pic>
      <p:pic>
        <p:nvPicPr>
          <p:cNvPr id="4" name="图片3"/>
          <p:cNvPicPr>
            <a:picLocks noChangeAspect="1"/>
          </p:cNvPicPr>
          <p:nvPr/>
        </p:nvPicPr>
        <p:blipFill>
          <a:blip r:embed="rId4"/>
          <a:stretch>
            <a:fillRect/>
          </a:stretch>
        </p:blipFill>
        <p:spPr>
          <a:xfrm>
            <a:off x="8917867" y="354197"/>
            <a:ext cx="2124913" cy="2966285"/>
          </a:xfrm>
          <a:prstGeom prst="rect">
            <a:avLst/>
          </a:prstGeom>
        </p:spPr>
      </p:pic>
      <p:pic>
        <p:nvPicPr>
          <p:cNvPr id="5" name="图片4"/>
          <p:cNvPicPr>
            <a:picLocks noChangeAspect="1"/>
          </p:cNvPicPr>
          <p:nvPr/>
        </p:nvPicPr>
        <p:blipFill>
          <a:blip r:embed="rId5"/>
          <a:stretch>
            <a:fillRect/>
          </a:stretch>
        </p:blipFill>
        <p:spPr>
          <a:xfrm>
            <a:off x="646290" y="3413970"/>
            <a:ext cx="2134181" cy="2967038"/>
          </a:xfrm>
          <a:prstGeom prst="rect">
            <a:avLst/>
          </a:prstGeom>
        </p:spPr>
      </p:pic>
      <p:pic>
        <p:nvPicPr>
          <p:cNvPr id="6" name="图片5"/>
          <p:cNvPicPr>
            <a:picLocks noChangeAspect="1"/>
          </p:cNvPicPr>
          <p:nvPr/>
        </p:nvPicPr>
        <p:blipFill>
          <a:blip r:embed="rId6"/>
          <a:stretch>
            <a:fillRect/>
          </a:stretch>
        </p:blipFill>
        <p:spPr>
          <a:xfrm>
            <a:off x="4673441" y="3381004"/>
            <a:ext cx="2133914" cy="2999603"/>
          </a:xfrm>
          <a:prstGeom prst="rect">
            <a:avLst/>
          </a:prstGeom>
        </p:spPr>
      </p:pic>
      <p:pic>
        <p:nvPicPr>
          <p:cNvPr id="7" name="图片6"/>
          <p:cNvPicPr>
            <a:picLocks noChangeAspect="1"/>
          </p:cNvPicPr>
          <p:nvPr/>
        </p:nvPicPr>
        <p:blipFill>
          <a:blip r:embed="rId7"/>
          <a:stretch>
            <a:fillRect/>
          </a:stretch>
        </p:blipFill>
        <p:spPr>
          <a:xfrm>
            <a:off x="8918086" y="3414055"/>
            <a:ext cx="2124580" cy="3020758"/>
          </a:xfrm>
          <a:prstGeom prst="rect">
            <a:avLst/>
          </a:prstGeom>
        </p:spPr>
      </p:pic>
      <p:sp>
        <p:nvSpPr>
          <p:cNvPr id="8" name="文本1"/>
          <p:cNvSpPr txBox="1"/>
          <p:nvPr/>
        </p:nvSpPr>
        <p:spPr>
          <a:xfrm>
            <a:off x="2959818" y="1374953"/>
            <a:ext cx="473012" cy="774636"/>
          </a:xfrm>
          <a:prstGeom prst="rect">
            <a:avLst/>
          </a:prstGeom>
          <a:noFill/>
        </p:spPr>
        <p:txBody>
          <a:bodyPr wrap="square" rtlCol="0" anchor="t"/>
          <a:lstStyle/>
          <a:p>
            <a:pPr marL="0" algn="ctr"/>
            <a:r>
              <a:rPr lang="zh-CN" altLang="en-US" sz="4000" b="0" i="0" dirty="0">
                <a:solidFill>
                  <a:srgbClr val="19457F"/>
                </a:solidFill>
                <a:latin typeface="Arial" panose="020B0604020202020204"/>
                <a:ea typeface="Arial" panose="020B0604020202020204"/>
              </a:rPr>
              <a:t>1</a:t>
            </a:r>
            <a:endParaRPr lang="zh-CN" altLang="en-US" sz="4000" b="0" i="0" dirty="0">
              <a:solidFill>
                <a:srgbClr val="19457F"/>
              </a:solidFill>
              <a:latin typeface="Arial" panose="020B0604020202020204"/>
              <a:ea typeface="Arial" panose="020B0604020202020204"/>
            </a:endParaRPr>
          </a:p>
        </p:txBody>
      </p:sp>
      <p:sp>
        <p:nvSpPr>
          <p:cNvPr id="9" name="文本2"/>
          <p:cNvSpPr txBox="1"/>
          <p:nvPr/>
        </p:nvSpPr>
        <p:spPr>
          <a:xfrm>
            <a:off x="6986902" y="1374753"/>
            <a:ext cx="473012" cy="774636"/>
          </a:xfrm>
          <a:prstGeom prst="rect">
            <a:avLst/>
          </a:prstGeom>
          <a:noFill/>
        </p:spPr>
        <p:txBody>
          <a:bodyPr wrap="square" rtlCol="0" anchor="t"/>
          <a:lstStyle/>
          <a:p>
            <a:pPr marL="0" algn="ctr"/>
            <a:r>
              <a:rPr lang="zh-CN" altLang="en-US" sz="4000" b="0" i="0" dirty="0">
                <a:solidFill>
                  <a:srgbClr val="19457F"/>
                </a:solidFill>
                <a:latin typeface="Arial" panose="020B0604020202020204"/>
                <a:ea typeface="Arial" panose="020B0604020202020204"/>
              </a:rPr>
              <a:t>2</a:t>
            </a:r>
            <a:endParaRPr lang="zh-CN" altLang="en-US" sz="4000" b="0" i="0" dirty="0">
              <a:solidFill>
                <a:srgbClr val="19457F"/>
              </a:solidFill>
              <a:latin typeface="Arial" panose="020B0604020202020204"/>
              <a:ea typeface="Arial" panose="020B0604020202020204"/>
            </a:endParaRPr>
          </a:p>
        </p:txBody>
      </p:sp>
      <p:sp>
        <p:nvSpPr>
          <p:cNvPr id="10" name="文本3"/>
          <p:cNvSpPr txBox="1"/>
          <p:nvPr/>
        </p:nvSpPr>
        <p:spPr>
          <a:xfrm>
            <a:off x="11222641" y="1374781"/>
            <a:ext cx="473012" cy="774636"/>
          </a:xfrm>
          <a:prstGeom prst="rect">
            <a:avLst/>
          </a:prstGeom>
          <a:noFill/>
        </p:spPr>
        <p:txBody>
          <a:bodyPr wrap="square" rtlCol="0" anchor="t"/>
          <a:lstStyle/>
          <a:p>
            <a:pPr marL="0" algn="ctr"/>
            <a:r>
              <a:rPr lang="zh-CN" altLang="en-US" sz="4000" b="0" i="0" dirty="0">
                <a:solidFill>
                  <a:srgbClr val="19457F"/>
                </a:solidFill>
                <a:latin typeface="Arial" panose="020B0604020202020204"/>
                <a:ea typeface="Arial" panose="020B0604020202020204"/>
              </a:rPr>
              <a:t>3</a:t>
            </a:r>
            <a:endParaRPr lang="zh-CN" altLang="en-US" sz="4000" b="0" i="0" dirty="0">
              <a:solidFill>
                <a:srgbClr val="19457F"/>
              </a:solidFill>
              <a:latin typeface="Arial" panose="020B0604020202020204"/>
              <a:ea typeface="Arial" panose="020B0604020202020204"/>
            </a:endParaRPr>
          </a:p>
        </p:txBody>
      </p:sp>
      <p:sp>
        <p:nvSpPr>
          <p:cNvPr id="11" name="文本4"/>
          <p:cNvSpPr txBox="1"/>
          <p:nvPr/>
        </p:nvSpPr>
        <p:spPr>
          <a:xfrm>
            <a:off x="2959884" y="4240340"/>
            <a:ext cx="473012" cy="774636"/>
          </a:xfrm>
          <a:prstGeom prst="rect">
            <a:avLst/>
          </a:prstGeom>
          <a:noFill/>
        </p:spPr>
        <p:txBody>
          <a:bodyPr wrap="square" rtlCol="0" anchor="t"/>
          <a:lstStyle/>
          <a:p>
            <a:pPr marL="0" algn="ctr"/>
            <a:r>
              <a:rPr lang="zh-CN" altLang="en-US" sz="4000" b="0" i="0" dirty="0">
                <a:solidFill>
                  <a:srgbClr val="19457F"/>
                </a:solidFill>
                <a:latin typeface="Arial" panose="020B0604020202020204"/>
                <a:ea typeface="Arial" panose="020B0604020202020204"/>
              </a:rPr>
              <a:t>4</a:t>
            </a:r>
            <a:endParaRPr lang="zh-CN" altLang="en-US" sz="4000" b="0" i="0" dirty="0">
              <a:solidFill>
                <a:srgbClr val="19457F"/>
              </a:solidFill>
              <a:latin typeface="Arial" panose="020B0604020202020204"/>
              <a:ea typeface="Arial" panose="020B0604020202020204"/>
            </a:endParaRPr>
          </a:p>
        </p:txBody>
      </p:sp>
      <p:sp>
        <p:nvSpPr>
          <p:cNvPr id="12" name="文本5"/>
          <p:cNvSpPr txBox="1"/>
          <p:nvPr/>
        </p:nvSpPr>
        <p:spPr>
          <a:xfrm>
            <a:off x="6986721" y="4240168"/>
            <a:ext cx="473012" cy="774636"/>
          </a:xfrm>
          <a:prstGeom prst="rect">
            <a:avLst/>
          </a:prstGeom>
          <a:noFill/>
        </p:spPr>
        <p:txBody>
          <a:bodyPr wrap="square" rtlCol="0" anchor="t"/>
          <a:lstStyle/>
          <a:p>
            <a:pPr marL="0" algn="ctr"/>
            <a:r>
              <a:rPr lang="zh-CN" altLang="en-US" sz="4000" b="0" i="0" dirty="0">
                <a:solidFill>
                  <a:srgbClr val="19457F"/>
                </a:solidFill>
                <a:latin typeface="Arial" panose="020B0604020202020204"/>
                <a:ea typeface="Arial" panose="020B0604020202020204"/>
              </a:rPr>
              <a:t>5</a:t>
            </a:r>
            <a:endParaRPr lang="zh-CN" altLang="en-US" sz="4000" b="0" i="0" dirty="0">
              <a:solidFill>
                <a:srgbClr val="19457F"/>
              </a:solidFill>
              <a:latin typeface="Arial" panose="020B0604020202020204"/>
              <a:ea typeface="Arial" panose="020B0604020202020204"/>
            </a:endParaRPr>
          </a:p>
        </p:txBody>
      </p:sp>
      <p:sp>
        <p:nvSpPr>
          <p:cNvPr id="13" name="文本6"/>
          <p:cNvSpPr txBox="1"/>
          <p:nvPr/>
        </p:nvSpPr>
        <p:spPr>
          <a:xfrm>
            <a:off x="11221698" y="4239825"/>
            <a:ext cx="473012" cy="774636"/>
          </a:xfrm>
          <a:prstGeom prst="rect">
            <a:avLst/>
          </a:prstGeom>
          <a:noFill/>
        </p:spPr>
        <p:txBody>
          <a:bodyPr wrap="square" rtlCol="0" anchor="t"/>
          <a:lstStyle/>
          <a:p>
            <a:pPr marL="0" algn="ctr"/>
            <a:r>
              <a:rPr lang="zh-CN" altLang="en-US" sz="4000" b="0" i="0" dirty="0">
                <a:solidFill>
                  <a:srgbClr val="19457F"/>
                </a:solidFill>
                <a:latin typeface="Arial" panose="020B0604020202020204"/>
                <a:ea typeface="Arial" panose="020B0604020202020204"/>
              </a:rPr>
              <a:t>6</a:t>
            </a:r>
            <a:endParaRPr lang="zh-CN" altLang="en-US" sz="4000" b="0" i="0" dirty="0">
              <a:solidFill>
                <a:srgbClr val="19457F"/>
              </a:solidFill>
              <a:latin typeface="Arial" panose="020B0604020202020204"/>
              <a:ea typeface="Arial" panose="020B0604020202020204"/>
            </a:endParaRPr>
          </a:p>
        </p:txBody>
      </p:sp>
      <p:sp>
        <p:nvSpPr>
          <p:cNvPr id="14" name="文本7"/>
          <p:cNvSpPr txBox="1"/>
          <p:nvPr/>
        </p:nvSpPr>
        <p:spPr>
          <a:xfrm>
            <a:off x="-171" y="229"/>
            <a:ext cx="2700655" cy="693356"/>
          </a:xfrm>
          <a:prstGeom prst="rect">
            <a:avLst/>
          </a:prstGeom>
          <a:noFill/>
        </p:spPr>
        <p:txBody>
          <a:bodyPr wrap="square" rtlCol="0" anchor="t"/>
          <a:lstStyle/>
          <a:p>
            <a:pPr marL="0" algn="l"/>
            <a:r>
              <a:rPr lang="zh-CN" altLang="en-US" sz="3000" b="0" i="0" dirty="0">
                <a:solidFill>
                  <a:srgbClr val="F36161"/>
                </a:solidFill>
                <a:latin typeface="微软雅黑" panose="020B0503020204020204" charset="-122"/>
                <a:ea typeface="微软雅黑" panose="020B0503020204020204" charset="-122"/>
              </a:rPr>
              <a:t>OH卡故事接龙</a:t>
            </a:r>
            <a:endParaRPr lang="zh-CN" altLang="en-US" sz="3000" b="0" i="0" dirty="0">
              <a:solidFill>
                <a:srgbClr val="F36161"/>
              </a:solidFill>
              <a:latin typeface="微软雅黑" panose="020B0503020204020204" charset="-122"/>
              <a:ea typeface="微软雅黑" panose="020B0503020204020204" charset="-122"/>
            </a:endParaRPr>
          </a:p>
        </p:txBody>
      </p:sp>
      <p:sp>
        <p:nvSpPr>
          <p:cNvPr id="15" name="文本框 14"/>
          <p:cNvSpPr txBox="1"/>
          <p:nvPr/>
        </p:nvSpPr>
        <p:spPr>
          <a:xfrm>
            <a:off x="7124065" y="457200"/>
            <a:ext cx="1581785" cy="922020"/>
          </a:xfrm>
          <a:prstGeom prst="rect">
            <a:avLst/>
          </a:prstGeom>
          <a:noFill/>
        </p:spPr>
        <p:txBody>
          <a:bodyPr wrap="square" rtlCol="0">
            <a:spAutoFit/>
          </a:bodyPr>
          <a:p>
            <a:r>
              <a:rPr lang="zh-CN" altLang="en-US"/>
              <a:t>此环节使用了希沃白板</a:t>
            </a:r>
            <a:r>
              <a:rPr lang="en-US" altLang="zh-CN"/>
              <a:t> </a:t>
            </a:r>
            <a:r>
              <a:rPr lang="zh-CN" altLang="en-US"/>
              <a:t>蒙层技术</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5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646338" y="334268"/>
            <a:ext cx="2133676" cy="3005361"/>
          </a:xfrm>
          <a:prstGeom prst="rect">
            <a:avLst/>
          </a:prstGeom>
        </p:spPr>
      </p:pic>
      <p:pic>
        <p:nvPicPr>
          <p:cNvPr id="3" name="图片2"/>
          <p:cNvPicPr>
            <a:picLocks noChangeAspect="1"/>
          </p:cNvPicPr>
          <p:nvPr/>
        </p:nvPicPr>
        <p:blipFill>
          <a:blip r:embed="rId3"/>
          <a:stretch>
            <a:fillRect/>
          </a:stretch>
        </p:blipFill>
        <p:spPr>
          <a:xfrm>
            <a:off x="4693982" y="353558"/>
            <a:ext cx="2093356" cy="2948569"/>
          </a:xfrm>
          <a:prstGeom prst="rect">
            <a:avLst/>
          </a:prstGeom>
        </p:spPr>
      </p:pic>
      <p:pic>
        <p:nvPicPr>
          <p:cNvPr id="4" name="图片3"/>
          <p:cNvPicPr>
            <a:picLocks noChangeAspect="1"/>
          </p:cNvPicPr>
          <p:nvPr/>
        </p:nvPicPr>
        <p:blipFill>
          <a:blip r:embed="rId4"/>
          <a:stretch>
            <a:fillRect/>
          </a:stretch>
        </p:blipFill>
        <p:spPr>
          <a:xfrm>
            <a:off x="8922463" y="354197"/>
            <a:ext cx="2115722" cy="2966285"/>
          </a:xfrm>
          <a:prstGeom prst="rect">
            <a:avLst/>
          </a:prstGeom>
        </p:spPr>
      </p:pic>
      <p:pic>
        <p:nvPicPr>
          <p:cNvPr id="5" name="图片4"/>
          <p:cNvPicPr>
            <a:picLocks noChangeAspect="1"/>
          </p:cNvPicPr>
          <p:nvPr/>
        </p:nvPicPr>
        <p:blipFill>
          <a:blip r:embed="rId5"/>
          <a:stretch>
            <a:fillRect/>
          </a:stretch>
        </p:blipFill>
        <p:spPr>
          <a:xfrm>
            <a:off x="646290" y="3422963"/>
            <a:ext cx="2134181" cy="2949050"/>
          </a:xfrm>
          <a:prstGeom prst="rect">
            <a:avLst/>
          </a:prstGeom>
        </p:spPr>
      </p:pic>
      <p:pic>
        <p:nvPicPr>
          <p:cNvPr id="6" name="图片5"/>
          <p:cNvPicPr>
            <a:picLocks noChangeAspect="1"/>
          </p:cNvPicPr>
          <p:nvPr/>
        </p:nvPicPr>
        <p:blipFill>
          <a:blip r:embed="rId6"/>
          <a:stretch>
            <a:fillRect/>
          </a:stretch>
        </p:blipFill>
        <p:spPr>
          <a:xfrm>
            <a:off x="4673441" y="3399998"/>
            <a:ext cx="2133914" cy="2961614"/>
          </a:xfrm>
          <a:prstGeom prst="rect">
            <a:avLst/>
          </a:prstGeom>
        </p:spPr>
      </p:pic>
      <p:pic>
        <p:nvPicPr>
          <p:cNvPr id="7" name="图片6"/>
          <p:cNvPicPr>
            <a:picLocks noChangeAspect="1"/>
          </p:cNvPicPr>
          <p:nvPr/>
        </p:nvPicPr>
        <p:blipFill>
          <a:blip r:embed="rId7"/>
          <a:stretch>
            <a:fillRect/>
          </a:stretch>
        </p:blipFill>
        <p:spPr>
          <a:xfrm>
            <a:off x="8918086" y="3461401"/>
            <a:ext cx="2124580" cy="2926068"/>
          </a:xfrm>
          <a:prstGeom prst="rect">
            <a:avLst/>
          </a:prstGeom>
        </p:spPr>
      </p:pic>
      <p:sp>
        <p:nvSpPr>
          <p:cNvPr id="8" name="文本1"/>
          <p:cNvSpPr txBox="1"/>
          <p:nvPr/>
        </p:nvSpPr>
        <p:spPr>
          <a:xfrm>
            <a:off x="2959818" y="1374953"/>
            <a:ext cx="473012" cy="774636"/>
          </a:xfrm>
          <a:prstGeom prst="rect">
            <a:avLst/>
          </a:prstGeom>
          <a:noFill/>
        </p:spPr>
        <p:txBody>
          <a:bodyPr wrap="square" rtlCol="0" anchor="t"/>
          <a:lstStyle/>
          <a:p>
            <a:pPr marL="0" algn="ctr"/>
            <a:r>
              <a:rPr lang="zh-CN" altLang="en-US" sz="4000" b="0" i="0" dirty="0">
                <a:solidFill>
                  <a:srgbClr val="19457F"/>
                </a:solidFill>
                <a:latin typeface="Arial" panose="020B0604020202020204"/>
                <a:ea typeface="Arial" panose="020B0604020202020204"/>
              </a:rPr>
              <a:t>1</a:t>
            </a:r>
            <a:endParaRPr lang="zh-CN" altLang="en-US" sz="4000" b="0" i="0" dirty="0">
              <a:solidFill>
                <a:srgbClr val="19457F"/>
              </a:solidFill>
              <a:latin typeface="Arial" panose="020B0604020202020204"/>
              <a:ea typeface="Arial" panose="020B0604020202020204"/>
            </a:endParaRPr>
          </a:p>
        </p:txBody>
      </p:sp>
      <p:sp>
        <p:nvSpPr>
          <p:cNvPr id="9" name="文本2"/>
          <p:cNvSpPr txBox="1"/>
          <p:nvPr/>
        </p:nvSpPr>
        <p:spPr>
          <a:xfrm>
            <a:off x="6986902" y="1374753"/>
            <a:ext cx="473012" cy="774636"/>
          </a:xfrm>
          <a:prstGeom prst="rect">
            <a:avLst/>
          </a:prstGeom>
          <a:noFill/>
        </p:spPr>
        <p:txBody>
          <a:bodyPr wrap="square" rtlCol="0" anchor="t"/>
          <a:lstStyle/>
          <a:p>
            <a:pPr marL="0" algn="ctr"/>
            <a:r>
              <a:rPr lang="zh-CN" altLang="en-US" sz="4000" b="0" i="0" dirty="0">
                <a:solidFill>
                  <a:srgbClr val="19457F"/>
                </a:solidFill>
                <a:latin typeface="Arial" panose="020B0604020202020204"/>
                <a:ea typeface="Arial" panose="020B0604020202020204"/>
              </a:rPr>
              <a:t>2</a:t>
            </a:r>
            <a:endParaRPr lang="zh-CN" altLang="en-US" sz="4000" b="0" i="0" dirty="0">
              <a:solidFill>
                <a:srgbClr val="19457F"/>
              </a:solidFill>
              <a:latin typeface="Arial" panose="020B0604020202020204"/>
              <a:ea typeface="Arial" panose="020B0604020202020204"/>
            </a:endParaRPr>
          </a:p>
        </p:txBody>
      </p:sp>
      <p:sp>
        <p:nvSpPr>
          <p:cNvPr id="10" name="文本3"/>
          <p:cNvSpPr txBox="1"/>
          <p:nvPr/>
        </p:nvSpPr>
        <p:spPr>
          <a:xfrm>
            <a:off x="11222641" y="1374781"/>
            <a:ext cx="473012" cy="774636"/>
          </a:xfrm>
          <a:prstGeom prst="rect">
            <a:avLst/>
          </a:prstGeom>
          <a:noFill/>
        </p:spPr>
        <p:txBody>
          <a:bodyPr wrap="square" rtlCol="0" anchor="t"/>
          <a:lstStyle/>
          <a:p>
            <a:pPr marL="0" algn="ctr"/>
            <a:r>
              <a:rPr lang="zh-CN" altLang="en-US" sz="4000" b="0" i="0" dirty="0">
                <a:solidFill>
                  <a:srgbClr val="19457F"/>
                </a:solidFill>
                <a:latin typeface="Arial" panose="020B0604020202020204"/>
                <a:ea typeface="Arial" panose="020B0604020202020204"/>
              </a:rPr>
              <a:t>3</a:t>
            </a:r>
            <a:endParaRPr lang="zh-CN" altLang="en-US" sz="4000" b="0" i="0" dirty="0">
              <a:solidFill>
                <a:srgbClr val="19457F"/>
              </a:solidFill>
              <a:latin typeface="Arial" panose="020B0604020202020204"/>
              <a:ea typeface="Arial" panose="020B0604020202020204"/>
            </a:endParaRPr>
          </a:p>
        </p:txBody>
      </p:sp>
      <p:sp>
        <p:nvSpPr>
          <p:cNvPr id="11" name="文本4"/>
          <p:cNvSpPr txBox="1"/>
          <p:nvPr/>
        </p:nvSpPr>
        <p:spPr>
          <a:xfrm>
            <a:off x="2959884" y="4240340"/>
            <a:ext cx="473012" cy="774636"/>
          </a:xfrm>
          <a:prstGeom prst="rect">
            <a:avLst/>
          </a:prstGeom>
          <a:noFill/>
        </p:spPr>
        <p:txBody>
          <a:bodyPr wrap="square" rtlCol="0" anchor="t"/>
          <a:lstStyle/>
          <a:p>
            <a:pPr marL="0" algn="ctr"/>
            <a:r>
              <a:rPr lang="zh-CN" altLang="en-US" sz="4000" b="0" i="0" dirty="0">
                <a:solidFill>
                  <a:srgbClr val="19457F"/>
                </a:solidFill>
                <a:latin typeface="Arial" panose="020B0604020202020204"/>
                <a:ea typeface="Arial" panose="020B0604020202020204"/>
              </a:rPr>
              <a:t>4</a:t>
            </a:r>
            <a:endParaRPr lang="zh-CN" altLang="en-US" sz="4000" b="0" i="0" dirty="0">
              <a:solidFill>
                <a:srgbClr val="19457F"/>
              </a:solidFill>
              <a:latin typeface="Arial" panose="020B0604020202020204"/>
              <a:ea typeface="Arial" panose="020B0604020202020204"/>
            </a:endParaRPr>
          </a:p>
        </p:txBody>
      </p:sp>
      <p:sp>
        <p:nvSpPr>
          <p:cNvPr id="12" name="文本5"/>
          <p:cNvSpPr txBox="1"/>
          <p:nvPr/>
        </p:nvSpPr>
        <p:spPr>
          <a:xfrm>
            <a:off x="6986721" y="4240168"/>
            <a:ext cx="473012" cy="774636"/>
          </a:xfrm>
          <a:prstGeom prst="rect">
            <a:avLst/>
          </a:prstGeom>
          <a:noFill/>
        </p:spPr>
        <p:txBody>
          <a:bodyPr wrap="square" rtlCol="0" anchor="t"/>
          <a:lstStyle/>
          <a:p>
            <a:pPr marL="0" algn="ctr"/>
            <a:r>
              <a:rPr lang="zh-CN" altLang="en-US" sz="4000" b="0" i="0" dirty="0">
                <a:solidFill>
                  <a:srgbClr val="19457F"/>
                </a:solidFill>
                <a:latin typeface="Arial" panose="020B0604020202020204"/>
                <a:ea typeface="Arial" panose="020B0604020202020204"/>
              </a:rPr>
              <a:t>5</a:t>
            </a:r>
            <a:endParaRPr lang="zh-CN" altLang="en-US" sz="4000" b="0" i="0" dirty="0">
              <a:solidFill>
                <a:srgbClr val="19457F"/>
              </a:solidFill>
              <a:latin typeface="Arial" panose="020B0604020202020204"/>
              <a:ea typeface="Arial" panose="020B0604020202020204"/>
            </a:endParaRPr>
          </a:p>
        </p:txBody>
      </p:sp>
      <p:sp>
        <p:nvSpPr>
          <p:cNvPr id="13" name="文本6"/>
          <p:cNvSpPr txBox="1"/>
          <p:nvPr/>
        </p:nvSpPr>
        <p:spPr>
          <a:xfrm>
            <a:off x="11221698" y="4239825"/>
            <a:ext cx="473012" cy="774636"/>
          </a:xfrm>
          <a:prstGeom prst="rect">
            <a:avLst/>
          </a:prstGeom>
          <a:noFill/>
        </p:spPr>
        <p:txBody>
          <a:bodyPr wrap="square" rtlCol="0" anchor="t"/>
          <a:lstStyle/>
          <a:p>
            <a:pPr marL="0" algn="ctr"/>
            <a:r>
              <a:rPr lang="zh-CN" altLang="en-US" sz="4000" b="0" i="0" dirty="0">
                <a:solidFill>
                  <a:srgbClr val="19457F"/>
                </a:solidFill>
                <a:latin typeface="Arial" panose="020B0604020202020204"/>
                <a:ea typeface="Arial" panose="020B0604020202020204"/>
              </a:rPr>
              <a:t>6</a:t>
            </a:r>
            <a:endParaRPr lang="zh-CN" altLang="en-US" sz="4000" b="0" i="0" dirty="0">
              <a:solidFill>
                <a:srgbClr val="19457F"/>
              </a:solidFill>
              <a:latin typeface="Arial" panose="020B0604020202020204"/>
              <a:ea typeface="Arial" panose="020B0604020202020204"/>
            </a:endParaRPr>
          </a:p>
        </p:txBody>
      </p:sp>
      <p:sp>
        <p:nvSpPr>
          <p:cNvPr id="14" name="文本7"/>
          <p:cNvSpPr txBox="1"/>
          <p:nvPr/>
        </p:nvSpPr>
        <p:spPr>
          <a:xfrm>
            <a:off x="-171" y="229"/>
            <a:ext cx="2700655" cy="693356"/>
          </a:xfrm>
          <a:prstGeom prst="rect">
            <a:avLst/>
          </a:prstGeom>
          <a:noFill/>
        </p:spPr>
        <p:txBody>
          <a:bodyPr wrap="square" rtlCol="0" anchor="t"/>
          <a:lstStyle/>
          <a:p>
            <a:pPr marL="0" algn="l"/>
            <a:r>
              <a:rPr lang="zh-CN" altLang="en-US" sz="3000" b="0" i="0" dirty="0">
                <a:solidFill>
                  <a:srgbClr val="F36161"/>
                </a:solidFill>
                <a:latin typeface="微软雅黑" panose="020B0503020204020204" charset="-122"/>
                <a:ea typeface="微软雅黑" panose="020B0503020204020204" charset="-122"/>
              </a:rPr>
              <a:t>OH卡故事接龙</a:t>
            </a:r>
            <a:endParaRPr lang="zh-CN" altLang="en-US" sz="3000" b="0" i="0" dirty="0">
              <a:solidFill>
                <a:srgbClr val="F36161"/>
              </a:solidFill>
              <a:latin typeface="微软雅黑" panose="020B0503020204020204" charset="-122"/>
              <a:ea typeface="微软雅黑" panose="020B0503020204020204" charset="-122"/>
            </a:endParaRPr>
          </a:p>
        </p:txBody>
      </p:sp>
      <p:sp>
        <p:nvSpPr>
          <p:cNvPr id="15" name="文本框 14"/>
          <p:cNvSpPr txBox="1"/>
          <p:nvPr>
            <p:custDataLst>
              <p:tags r:id="rId8"/>
            </p:custDataLst>
          </p:nvPr>
        </p:nvSpPr>
        <p:spPr>
          <a:xfrm>
            <a:off x="7124065" y="457200"/>
            <a:ext cx="1581785" cy="922020"/>
          </a:xfrm>
          <a:prstGeom prst="rect">
            <a:avLst/>
          </a:prstGeom>
          <a:noFill/>
        </p:spPr>
        <p:txBody>
          <a:bodyPr wrap="square" rtlCol="0">
            <a:spAutoFit/>
          </a:bodyPr>
          <a:p>
            <a:r>
              <a:rPr lang="zh-CN" altLang="en-US"/>
              <a:t>此环节使用了希沃白板</a:t>
            </a:r>
            <a:r>
              <a:rPr lang="en-US" altLang="zh-CN"/>
              <a:t> </a:t>
            </a:r>
            <a:r>
              <a:rPr lang="zh-CN" altLang="en-US"/>
              <a:t>蒙层技术</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500">
        <p:push/>
      </p:transition>
    </mc:Choice>
    <mc:Fallback>
      <p:transition spd="slow">
        <p:push/>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2" name="组合1"/>
          <p:cNvGrpSpPr/>
          <p:nvPr/>
        </p:nvGrpSpPr>
        <p:grpSpPr>
          <a:xfrm>
            <a:off x="3595278" y="962168"/>
            <a:ext cx="4572638" cy="986415"/>
            <a:chOff x="0" y="0"/>
            <a:chExt cx="4572638" cy="986415"/>
          </a:xfrm>
        </p:grpSpPr>
        <p:sp>
          <p:nvSpPr>
            <p:cNvPr id="3" name="形状2"/>
            <p:cNvSpPr txBox="1"/>
            <p:nvPr/>
          </p:nvSpPr>
          <p:spPr>
            <a:xfrm>
              <a:off x="471099" y="134493"/>
              <a:ext cx="3439160" cy="583565"/>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4" name="文本1"/>
            <p:cNvSpPr txBox="1"/>
            <p:nvPr/>
          </p:nvSpPr>
          <p:spPr>
            <a:xfrm>
              <a:off x="0" y="0"/>
              <a:ext cx="4572638" cy="986415"/>
            </a:xfrm>
            <a:prstGeom prst="rect">
              <a:avLst/>
            </a:prstGeom>
            <a:noFill/>
          </p:spPr>
          <p:txBody>
            <a:bodyPr wrap="square" rtlCol="0" anchor="t"/>
            <a:lstStyle/>
            <a:p>
              <a:pPr marL="0" algn="ctr"/>
              <a:r>
                <a:rPr lang="zh-CN" altLang="en-US" sz="5200" b="1" i="0" dirty="0">
                  <a:solidFill>
                    <a:srgbClr val="295892"/>
                  </a:solidFill>
                  <a:latin typeface="Arial" panose="020B0604020202020204"/>
                  <a:ea typeface="Arial" panose="020B0604020202020204"/>
                </a:rPr>
                <a:t>幸子的坏心情</a:t>
              </a:r>
              <a:endParaRPr lang="zh-CN" altLang="en-US" sz="5200" b="1" i="0" dirty="0">
                <a:solidFill>
                  <a:srgbClr val="295892"/>
                </a:solidFill>
                <a:latin typeface="Arial" panose="020B0604020202020204"/>
                <a:ea typeface="Arial" panose="020B0604020202020204"/>
              </a:endParaRPr>
            </a:p>
          </p:txBody>
        </p:sp>
        <p:sp>
          <p:nvSpPr>
            <p:cNvPr id="5" name="形状1"/>
            <p:cNvSpPr txBox="1"/>
            <p:nvPr/>
          </p:nvSpPr>
          <p:spPr>
            <a:xfrm>
              <a:off x="206607" y="570445"/>
              <a:ext cx="3968144" cy="253916"/>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grpSp>
      <p:grpSp>
        <p:nvGrpSpPr>
          <p:cNvPr id="6" name="组合2"/>
          <p:cNvGrpSpPr/>
          <p:nvPr/>
        </p:nvGrpSpPr>
        <p:grpSpPr>
          <a:xfrm>
            <a:off x="2035454" y="3011081"/>
            <a:ext cx="9011879" cy="1774450"/>
            <a:chOff x="0" y="0"/>
            <a:chExt cx="9011879" cy="1774450"/>
          </a:xfrm>
        </p:grpSpPr>
        <p:sp>
          <p:nvSpPr>
            <p:cNvPr id="7" name="形状3"/>
            <p:cNvSpPr txBox="1"/>
            <p:nvPr/>
          </p:nvSpPr>
          <p:spPr>
            <a:xfrm>
              <a:off x="55916" y="21212"/>
              <a:ext cx="8419243" cy="1753238"/>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8" name="文本2"/>
            <p:cNvSpPr txBox="1"/>
            <p:nvPr/>
          </p:nvSpPr>
          <p:spPr>
            <a:xfrm>
              <a:off x="0" y="0"/>
              <a:ext cx="9011879" cy="919262"/>
            </a:xfrm>
            <a:prstGeom prst="rect">
              <a:avLst/>
            </a:prstGeom>
            <a:noFill/>
          </p:spPr>
          <p:txBody>
            <a:bodyPr wrap="square" rtlCol="0" anchor="t"/>
            <a:lstStyle/>
            <a:p>
              <a:pPr marL="0" algn="l"/>
              <a:r>
                <a:rPr lang="zh-CN" altLang="en-US" sz="4800" b="1" i="0" dirty="0">
                  <a:solidFill>
                    <a:srgbClr val="295892"/>
                  </a:solidFill>
                  <a:latin typeface="楷体" panose="02010609060101010101" charset="-122"/>
                  <a:ea typeface="楷体" panose="02010609060101010101" charset="-122"/>
                </a:rPr>
                <a:t>幸子心情变好的原因是什么？</a:t>
              </a:r>
              <a:endParaRPr lang="zh-CN" altLang="en-US" sz="4800" b="1" i="0" dirty="0">
                <a:solidFill>
                  <a:srgbClr val="295892"/>
                </a:solidFill>
                <a:latin typeface="楷体" panose="02010609060101010101" charset="-122"/>
                <a:ea typeface="楷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 fill="hold"/>
                                        <p:tgtEl>
                                          <p:spTgt spid="6"/>
                                        </p:tgtEl>
                                        <p:attrNameLst>
                                          <p:attrName>ppt_x</p:attrName>
                                        </p:attrNameLst>
                                      </p:cBhvr>
                                      <p:tavLst>
                                        <p:tav tm="0">
                                          <p:val>
                                            <p:strVal val="1+#ppt_w/2"/>
                                          </p:val>
                                        </p:tav>
                                        <p:tav tm="100000">
                                          <p:val>
                                            <p:strVal val="#ppt_x"/>
                                          </p:val>
                                        </p:tav>
                                      </p:tavLst>
                                    </p:anim>
                                    <p:anim calcmode="lin" valueType="num">
                                      <p:cBhvr>
                                        <p:cTn id="8" dur="3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2" name="组合1"/>
          <p:cNvGrpSpPr/>
          <p:nvPr/>
        </p:nvGrpSpPr>
        <p:grpSpPr>
          <a:xfrm>
            <a:off x="3595278" y="962168"/>
            <a:ext cx="4572638" cy="986415"/>
            <a:chOff x="0" y="0"/>
            <a:chExt cx="4572638" cy="986415"/>
          </a:xfrm>
        </p:grpSpPr>
        <p:sp>
          <p:nvSpPr>
            <p:cNvPr id="3" name="形状2"/>
            <p:cNvSpPr txBox="1"/>
            <p:nvPr/>
          </p:nvSpPr>
          <p:spPr>
            <a:xfrm>
              <a:off x="471099" y="134493"/>
              <a:ext cx="3439160" cy="583565"/>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4" name="文本2"/>
            <p:cNvSpPr txBox="1"/>
            <p:nvPr/>
          </p:nvSpPr>
          <p:spPr>
            <a:xfrm>
              <a:off x="0" y="0"/>
              <a:ext cx="4572638" cy="986415"/>
            </a:xfrm>
            <a:prstGeom prst="rect">
              <a:avLst/>
            </a:prstGeom>
            <a:noFill/>
          </p:spPr>
          <p:txBody>
            <a:bodyPr wrap="square" rtlCol="0" anchor="t"/>
            <a:lstStyle/>
            <a:p>
              <a:pPr marL="0" algn="ctr"/>
              <a:r>
                <a:rPr lang="zh-CN" altLang="en-US" sz="5200" b="1" i="0" dirty="0">
                  <a:solidFill>
                    <a:srgbClr val="295892"/>
                  </a:solidFill>
                  <a:latin typeface="Arial" panose="020B0604020202020204"/>
                  <a:ea typeface="Arial" panose="020B0604020202020204"/>
                </a:rPr>
                <a:t>幸子的好心情</a:t>
              </a:r>
              <a:endParaRPr lang="zh-CN" altLang="en-US" sz="5200" b="1" i="0" dirty="0">
                <a:solidFill>
                  <a:srgbClr val="295892"/>
                </a:solidFill>
                <a:latin typeface="Arial" panose="020B0604020202020204"/>
                <a:ea typeface="Arial" panose="020B0604020202020204"/>
              </a:endParaRPr>
            </a:p>
          </p:txBody>
        </p:sp>
        <p:sp>
          <p:nvSpPr>
            <p:cNvPr id="5" name="形状1"/>
            <p:cNvSpPr txBox="1"/>
            <p:nvPr/>
          </p:nvSpPr>
          <p:spPr>
            <a:xfrm>
              <a:off x="206607" y="570445"/>
              <a:ext cx="3968144" cy="253916"/>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grpSp>
      <p:sp>
        <p:nvSpPr>
          <p:cNvPr id="6" name="文本1"/>
          <p:cNvSpPr txBox="1"/>
          <p:nvPr/>
        </p:nvSpPr>
        <p:spPr>
          <a:xfrm>
            <a:off x="1410862" y="2384069"/>
            <a:ext cx="9537700" cy="2091214"/>
          </a:xfrm>
          <a:prstGeom prst="rect">
            <a:avLst/>
          </a:prstGeom>
          <a:noFill/>
        </p:spPr>
        <p:txBody>
          <a:bodyPr wrap="square" rtlCol="0" anchor="t"/>
          <a:lstStyle/>
          <a:p>
            <a:pPr marL="0" algn="l"/>
            <a:r>
              <a:rPr lang="zh-CN" altLang="en-US" sz="3200" b="0" i="0" dirty="0">
                <a:solidFill>
                  <a:srgbClr val="000000"/>
                </a:solidFill>
                <a:latin typeface="MingLiU_HKSCS-ExtB" panose="02020500000000000000" charset="-120"/>
                <a:ea typeface="MingLiU_HKSCS-ExtB" panose="02020500000000000000" charset="-120"/>
              </a:rPr>
              <a:t>  </a:t>
            </a:r>
            <a:r>
              <a:rPr lang="zh-CN" altLang="en-US" sz="3200" b="0" i="0" dirty="0">
                <a:solidFill>
                  <a:srgbClr val="2E7349"/>
                </a:solidFill>
                <a:latin typeface="MingLiU_HKSCS-ExtB" panose="02020500000000000000" charset="-120"/>
                <a:ea typeface="MingLiU_HKSCS-ExtB" panose="02020500000000000000" charset="-120"/>
              </a:rPr>
              <a:t>  把注意力分配在不同的事情上，会产生不一样的情绪。当我们把注意力放在美好的“小确幸”上时，将会获得好心情。</a:t>
            </a:r>
            <a:endParaRPr lang="zh-CN" altLang="en-US" sz="3200" b="0" i="0" dirty="0">
              <a:solidFill>
                <a:srgbClr val="2E7349"/>
              </a:solidFill>
              <a:latin typeface="MingLiU_HKSCS-ExtB" panose="02020500000000000000" charset="-120"/>
              <a:ea typeface="MingLiU_HKSCS-ExtB" panose="02020500000000000000" charset="-120"/>
            </a:endParaRPr>
          </a:p>
        </p:txBody>
      </p:sp>
    </p:spTree>
  </p:cSld>
  <p:clrMapOvr>
    <a:masterClrMapping/>
  </p:clrMapOvr>
  <mc:AlternateContent xmlns:mc="http://schemas.openxmlformats.org/markup-compatibility/2006">
    <mc:Choice xmlns:p14="http://schemas.microsoft.com/office/powerpoint/2010/main" Requires="p14">
      <p:transition spd="slow" p14:dur="500">
        <p:randomBar/>
      </p:transition>
    </mc:Choice>
    <mc:Fallback>
      <p:transition spd="slow">
        <p:randomBa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2" name="组合1"/>
          <p:cNvGrpSpPr/>
          <p:nvPr/>
        </p:nvGrpSpPr>
        <p:grpSpPr>
          <a:xfrm>
            <a:off x="3365268" y="1273226"/>
            <a:ext cx="4896488" cy="1475735"/>
            <a:chOff x="0" y="0"/>
            <a:chExt cx="4896488" cy="1475735"/>
          </a:xfrm>
        </p:grpSpPr>
        <p:sp>
          <p:nvSpPr>
            <p:cNvPr id="3" name="形状2"/>
            <p:cNvSpPr txBox="1"/>
            <p:nvPr/>
          </p:nvSpPr>
          <p:spPr>
            <a:xfrm>
              <a:off x="386136" y="346900"/>
              <a:ext cx="3439160" cy="583565"/>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4" name="文本1"/>
            <p:cNvSpPr txBox="1"/>
            <p:nvPr/>
          </p:nvSpPr>
          <p:spPr>
            <a:xfrm>
              <a:off x="0" y="0"/>
              <a:ext cx="4896488" cy="1047644"/>
            </a:xfrm>
            <a:prstGeom prst="rect">
              <a:avLst/>
            </a:prstGeom>
            <a:noFill/>
          </p:spPr>
          <p:txBody>
            <a:bodyPr wrap="square" rtlCol="0" anchor="t"/>
            <a:lstStyle/>
            <a:p>
              <a:pPr marL="0" algn="ctr"/>
              <a:r>
                <a:rPr lang="zh-CN" altLang="en-US" sz="5600" b="1" i="0" dirty="0">
                  <a:solidFill>
                    <a:srgbClr val="295892"/>
                  </a:solidFill>
                  <a:latin typeface="Arial" panose="020B0604020202020204"/>
                  <a:ea typeface="Arial" panose="020B0604020202020204"/>
                </a:rPr>
                <a:t>好心情秘诀</a:t>
              </a:r>
              <a:endParaRPr lang="zh-CN" altLang="en-US" sz="5600" b="1" i="0" dirty="0">
                <a:solidFill>
                  <a:srgbClr val="295892"/>
                </a:solidFill>
                <a:latin typeface="Arial" panose="020B0604020202020204"/>
                <a:ea typeface="Arial" panose="020B0604020202020204"/>
              </a:endParaRPr>
            </a:p>
          </p:txBody>
        </p:sp>
        <p:sp>
          <p:nvSpPr>
            <p:cNvPr id="5" name="形状1"/>
            <p:cNvSpPr txBox="1"/>
            <p:nvPr/>
          </p:nvSpPr>
          <p:spPr>
            <a:xfrm>
              <a:off x="178289" y="1221819"/>
              <a:ext cx="3968144" cy="253916"/>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grpSp>
      <p:pic>
        <p:nvPicPr>
          <p:cNvPr id="6" name="图片1"/>
          <p:cNvPicPr>
            <a:picLocks noChangeAspect="1"/>
          </p:cNvPicPr>
          <p:nvPr/>
        </p:nvPicPr>
        <p:blipFill>
          <a:blip r:embed="rId2"/>
          <a:srcRect l="14882" r="5300" b="5817"/>
          <a:stretch>
            <a:fillRect/>
          </a:stretch>
        </p:blipFill>
        <p:spPr>
          <a:xfrm>
            <a:off x="8828094" y="1135904"/>
            <a:ext cx="2508247" cy="2179777"/>
          </a:xfrm>
          <a:prstGeom prst="rect">
            <a:avLst/>
          </a:prstGeom>
        </p:spPr>
      </p:pic>
      <p:grpSp>
        <p:nvGrpSpPr>
          <p:cNvPr id="7" name="组合2"/>
          <p:cNvGrpSpPr/>
          <p:nvPr/>
        </p:nvGrpSpPr>
        <p:grpSpPr>
          <a:xfrm>
            <a:off x="3365297" y="2933405"/>
            <a:ext cx="5037582" cy="2105981"/>
            <a:chOff x="0" y="0"/>
            <a:chExt cx="5037582" cy="2105981"/>
          </a:xfrm>
        </p:grpSpPr>
        <p:sp>
          <p:nvSpPr>
            <p:cNvPr id="8" name="形状4"/>
            <p:cNvSpPr txBox="1"/>
            <p:nvPr/>
          </p:nvSpPr>
          <p:spPr>
            <a:xfrm>
              <a:off x="397262" y="346901"/>
              <a:ext cx="3538260" cy="583566"/>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sp>
          <p:nvSpPr>
            <p:cNvPr id="9" name="文本2"/>
            <p:cNvSpPr txBox="1"/>
            <p:nvPr/>
          </p:nvSpPr>
          <p:spPr>
            <a:xfrm>
              <a:off x="0" y="0"/>
              <a:ext cx="5037582" cy="2105981"/>
            </a:xfrm>
            <a:prstGeom prst="rect">
              <a:avLst/>
            </a:prstGeom>
            <a:noFill/>
          </p:spPr>
          <p:txBody>
            <a:bodyPr wrap="square" rtlCol="0" anchor="t"/>
            <a:lstStyle/>
            <a:p>
              <a:pPr marL="0" algn="ctr"/>
              <a:r>
                <a:rPr lang="zh-CN" altLang="en-US" sz="6000" b="1" i="0" dirty="0">
                  <a:solidFill>
                    <a:srgbClr val="295892"/>
                  </a:solidFill>
                  <a:latin typeface="MingLiU_HKSCS-ExtB" panose="02020500000000000000" charset="-120"/>
                  <a:ea typeface="MingLiU_HKSCS-ExtB" panose="02020500000000000000" charset="-120"/>
                </a:rPr>
                <a:t>关注生活中的“小确幸”</a:t>
              </a:r>
              <a:endParaRPr lang="zh-CN" altLang="en-US" sz="6000" b="1" i="0" dirty="0">
                <a:solidFill>
                  <a:srgbClr val="295892"/>
                </a:solidFill>
                <a:latin typeface="MingLiU_HKSCS-ExtB" panose="02020500000000000000" charset="-120"/>
                <a:ea typeface="MingLiU_HKSCS-ExtB" panose="02020500000000000000" charset="-120"/>
              </a:endParaRPr>
            </a:p>
          </p:txBody>
        </p:sp>
        <p:sp>
          <p:nvSpPr>
            <p:cNvPr id="10" name="形状3"/>
            <p:cNvSpPr txBox="1"/>
            <p:nvPr/>
          </p:nvSpPr>
          <p:spPr>
            <a:xfrm>
              <a:off x="183426" y="1221820"/>
              <a:ext cx="4082487" cy="253916"/>
            </a:xfrm>
            <a:prstGeom prst="rect">
              <a:avLst/>
            </a:prstGeom>
            <a:solidFill>
              <a:srgbClr val="FFFFFF">
                <a:alpha val="0"/>
              </a:srgbClr>
            </a:solidFill>
            <a:ln w="9525">
              <a:solidFill>
                <a:srgbClr val="FFFFFF">
                  <a:alpha val="0"/>
                </a:srgbClr>
              </a:solidFill>
            </a:ln>
          </p:spPr>
          <p:txBody>
            <a:bodyPr wrap="square" rtlCol="0" anchor="ctr"/>
            <a:lstStyle/>
            <a:p>
              <a:pPr marL="0" algn="ctr"/>
            </a:p>
          </p:txBody>
        </p:sp>
      </p:grpSp>
      <p:pic>
        <p:nvPicPr>
          <p:cNvPr id="11" name="图片2"/>
          <p:cNvPicPr>
            <a:picLocks noChangeAspect="1"/>
          </p:cNvPicPr>
          <p:nvPr/>
        </p:nvPicPr>
        <p:blipFill>
          <a:blip r:embed="rId3"/>
          <a:srcRect l="30833" t="35833" r="45598" b="23888"/>
          <a:stretch>
            <a:fillRect/>
          </a:stretch>
        </p:blipFill>
        <p:spPr>
          <a:xfrm>
            <a:off x="-86" y="3723742"/>
            <a:ext cx="3258264" cy="3134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commondata" val="eyJoZGlkIjoiM2Y5YjA2YzkwYzA3YWRjMWYzMmQ0MGVhMmU3NTllOTU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718</Words>
  <Application>WPS 演示</Application>
  <PresentationFormat>宽屏</PresentationFormat>
  <Paragraphs>85</Paragraphs>
  <Slides>18</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18</vt:i4>
      </vt:variant>
    </vt:vector>
  </HeadingPairs>
  <TitlesOfParts>
    <vt:vector size="26" baseType="lpstr">
      <vt:lpstr>Arial</vt:lpstr>
      <vt:lpstr>宋体</vt:lpstr>
      <vt:lpstr>Wingdings</vt:lpstr>
      <vt:lpstr>Arial</vt:lpstr>
      <vt:lpstr>微软雅黑</vt:lpstr>
      <vt:lpstr>楷体</vt:lpstr>
      <vt:lpstr>MingLiU_HKSCS-ExtB</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《原来你是我的“小确幸”》</dc:title>
  <dc:creator>innocent</dc:creator>
  <cp:lastModifiedBy>一叶编舟</cp:lastModifiedBy>
  <cp:revision>3</cp:revision>
  <dcterms:created xsi:type="dcterms:W3CDTF">2024-04-26T04:54:00Z</dcterms:created>
  <dcterms:modified xsi:type="dcterms:W3CDTF">2024-11-06T09:04:30Z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licationName">
    <vt:lpwstr>EasiNote5</vt:lpwstr>
  </property>
  <property fmtid="{D5CDD505-2E9C-101B-9397-08002B2CF9AE}" pid="3" name="ApplicationVersion">
    <vt:lpwstr>5.2.4.6953</vt:lpwstr>
  </property>
  <property fmtid="{D5CDD505-2E9C-101B-9397-08002B2CF9AE}" pid="4" name="EasiNoteCoursewareInfo">
    <vt:lpwstr>e3d0c868-657d-485c-bf84-875383e8aa51:121</vt:lpwstr>
  </property>
  <property fmtid="{D5CDD505-2E9C-101B-9397-08002B2CF9AE}" pid="5" name="EasiNoteDocumentName">
    <vt:lpwstr>《原来你是我的“小确幸”》</vt:lpwstr>
  </property>
  <property fmtid="{D5CDD505-2E9C-101B-9397-08002B2CF9AE}" pid="6" name="EasiNoteAuthor">
    <vt:lpwstr>wjxvgozhwsrwqmootthhomh788r81631</vt:lpwstr>
  </property>
  <property fmtid="{D5CDD505-2E9C-101B-9397-08002B2CF9AE}" pid="7" name="EasiNoteUpstreamCoursewareInfo_0">
    <vt:lpwstr>e3d0c868-657d-485c-bf84-875383e8aa51</vt:lpwstr>
  </property>
  <property fmtid="{D5CDD505-2E9C-101B-9397-08002B2CF9AE}" pid="8" name="ICV">
    <vt:lpwstr>A4280C6D9D1D40D08E8857A38CC81E3D_12</vt:lpwstr>
  </property>
  <property fmtid="{D5CDD505-2E9C-101B-9397-08002B2CF9AE}" pid="9" name="KSOProductBuildVer">
    <vt:lpwstr>2052-12.1.0.18608</vt:lpwstr>
  </property>
</Properties>
</file>