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embeddedFontLst>
    <p:embeddedFont>
      <p:font typeface="方正粗黑宋简体" panose="02000000000000000000" pitchFamily="2" charset="-122"/>
      <p:regular r:id="rId25"/>
    </p:embeddedFont>
    <p:embeddedFont>
      <p:font typeface="黑体" panose="02010609060101010101" pitchFamily="49" charset="-122"/>
      <p:regular r:id="rId26"/>
    </p:embeddedFont>
    <p:embeddedFont>
      <p:font typeface="楷体" panose="02010609060101010101" pitchFamily="49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幼圆" panose="02010509060101010101" pitchFamily="49" charset="-122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3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572853" y="530695"/>
            <a:ext cx="4762500" cy="62509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部编版小学语文四年级下册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3950237" y="4889792"/>
            <a:ext cx="7649804" cy="62509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湖南第一师范学院斑马湖小学  贺彦辉</a:t>
            </a:r>
          </a:p>
        </p:txBody>
      </p:sp>
      <p:sp>
        <p:nvSpPr>
          <p:cNvPr id="4" name="文本3"/>
          <p:cNvSpPr txBox="1"/>
          <p:nvPr/>
        </p:nvSpPr>
        <p:spPr>
          <a:xfrm>
            <a:off x="2726941" y="2391451"/>
            <a:ext cx="8873280" cy="107823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8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26 宝葫芦的秘密（节选）</a:t>
            </a:r>
          </a:p>
        </p:txBody>
      </p:sp>
      <p:pic>
        <p:nvPicPr>
          <p:cNvPr id="5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23" y="1992373"/>
            <a:ext cx="1876425" cy="18764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286450" y="1578569"/>
            <a:ext cx="1409700" cy="1257300"/>
          </a:xfrm>
          <a:custGeom>
            <a:avLst/>
            <a:gdLst>
              <a:gd name="connsiteX0" fmla="*/ 594717 w 1409700"/>
              <a:gd name="connsiteY0" fmla="*/ 0 h 1257300"/>
              <a:gd name="connsiteX1" fmla="*/ 782724 w 1409700"/>
              <a:gd name="connsiteY1" fmla="*/ 220579 h 1257300"/>
              <a:gd name="connsiteX2" fmla="*/ 914103 w 1409700"/>
              <a:gd name="connsiteY2" fmla="*/ 33087 h 1257300"/>
              <a:gd name="connsiteX3" fmla="*/ 976894 w 1409700"/>
              <a:gd name="connsiteY3" fmla="*/ 259180 h 1257300"/>
              <a:gd name="connsiteX4" fmla="*/ 1226543 w 1409700"/>
              <a:gd name="connsiteY4" fmla="*/ 71688 h 1257300"/>
              <a:gd name="connsiteX5" fmla="*/ 1110040 w 1409700"/>
              <a:gd name="connsiteY5" fmla="*/ 363955 h 1257300"/>
              <a:gd name="connsiteX6" fmla="*/ 1327100 w 1409700"/>
              <a:gd name="connsiteY6" fmla="*/ 325354 h 1257300"/>
              <a:gd name="connsiteX7" fmla="*/ 1226543 w 1409700"/>
              <a:gd name="connsiteY7" fmla="*/ 534904 h 1257300"/>
              <a:gd name="connsiteX8" fmla="*/ 1409700 w 1409700"/>
              <a:gd name="connsiteY8" fmla="*/ 705853 h 1257300"/>
              <a:gd name="connsiteX9" fmla="*/ 1137778 w 1409700"/>
              <a:gd name="connsiteY9" fmla="*/ 678280 h 1257300"/>
              <a:gd name="connsiteX10" fmla="*/ 1172914 w 1409700"/>
              <a:gd name="connsiteY10" fmla="*/ 854743 h 1257300"/>
              <a:gd name="connsiteX11" fmla="*/ 993538 w 1409700"/>
              <a:gd name="connsiteY11" fmla="*/ 821657 h 1257300"/>
              <a:gd name="connsiteX12" fmla="*/ 1046262 w 1409700"/>
              <a:gd name="connsiteY12" fmla="*/ 1064293 h 1257300"/>
              <a:gd name="connsiteX13" fmla="*/ 782724 w 1409700"/>
              <a:gd name="connsiteY13" fmla="*/ 959518 h 1257300"/>
              <a:gd name="connsiteX14" fmla="*/ 627387 w 1409700"/>
              <a:gd name="connsiteY14" fmla="*/ 1229728 h 1257300"/>
              <a:gd name="connsiteX15" fmla="*/ 545158 w 1409700"/>
              <a:gd name="connsiteY15" fmla="*/ 1064293 h 1257300"/>
              <a:gd name="connsiteX16" fmla="*/ 244593 w 1409700"/>
              <a:gd name="connsiteY16" fmla="*/ 1257300 h 1257300"/>
              <a:gd name="connsiteX17" fmla="*/ 300071 w 1409700"/>
              <a:gd name="connsiteY17" fmla="*/ 959518 h 1257300"/>
              <a:gd name="connsiteX18" fmla="*/ 89257 w 1409700"/>
              <a:gd name="connsiteY18" fmla="*/ 926432 h 1257300"/>
              <a:gd name="connsiteX19" fmla="*/ 233498 w 1409700"/>
              <a:gd name="connsiteY19" fmla="*/ 744454 h 1257300"/>
              <a:gd name="connsiteX20" fmla="*/ 0 w 1409700"/>
              <a:gd name="connsiteY20" fmla="*/ 590049 h 1257300"/>
              <a:gd name="connsiteX21" fmla="*/ 244593 w 1409700"/>
              <a:gd name="connsiteY21" fmla="*/ 512846 h 1257300"/>
              <a:gd name="connsiteX22" fmla="*/ 144734 w 1409700"/>
              <a:gd name="connsiteY22" fmla="*/ 187492 h 1257300"/>
              <a:gd name="connsiteX23" fmla="*/ 510885 w 1409700"/>
              <a:gd name="connsiteY23" fmla="*/ 292267 h 1257300"/>
              <a:gd name="connsiteX24" fmla="*/ 594717 w 1409700"/>
              <a:gd name="connsiteY24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09700" h="1257300">
                <a:moveTo>
                  <a:pt x="594717" y="0"/>
                </a:moveTo>
                <a:lnTo>
                  <a:pt x="782724" y="220579"/>
                </a:lnTo>
                <a:lnTo>
                  <a:pt x="914103" y="33087"/>
                </a:lnTo>
                <a:lnTo>
                  <a:pt x="976894" y="259180"/>
                </a:lnTo>
                <a:lnTo>
                  <a:pt x="1226543" y="71688"/>
                </a:lnTo>
                <a:lnTo>
                  <a:pt x="1110040" y="363955"/>
                </a:lnTo>
                <a:lnTo>
                  <a:pt x="1327100" y="325354"/>
                </a:lnTo>
                <a:lnTo>
                  <a:pt x="1226543" y="534904"/>
                </a:lnTo>
                <a:lnTo>
                  <a:pt x="1409700" y="705853"/>
                </a:lnTo>
                <a:lnTo>
                  <a:pt x="1137778" y="678280"/>
                </a:lnTo>
                <a:lnTo>
                  <a:pt x="1172914" y="854743"/>
                </a:lnTo>
                <a:lnTo>
                  <a:pt x="993538" y="821657"/>
                </a:lnTo>
                <a:lnTo>
                  <a:pt x="1046262" y="1064293"/>
                </a:lnTo>
                <a:lnTo>
                  <a:pt x="782724" y="959518"/>
                </a:lnTo>
                <a:lnTo>
                  <a:pt x="627387" y="1229728"/>
                </a:lnTo>
                <a:lnTo>
                  <a:pt x="545158" y="1064293"/>
                </a:lnTo>
                <a:lnTo>
                  <a:pt x="244593" y="1257300"/>
                </a:lnTo>
                <a:lnTo>
                  <a:pt x="300071" y="959518"/>
                </a:lnTo>
                <a:lnTo>
                  <a:pt x="89257" y="926432"/>
                </a:lnTo>
                <a:lnTo>
                  <a:pt x="233498" y="744454"/>
                </a:lnTo>
                <a:lnTo>
                  <a:pt x="0" y="590049"/>
                </a:lnTo>
                <a:lnTo>
                  <a:pt x="244593" y="512846"/>
                </a:lnTo>
                <a:lnTo>
                  <a:pt x="144734" y="187492"/>
                </a:lnTo>
                <a:lnTo>
                  <a:pt x="510885" y="292267"/>
                </a:lnTo>
                <a:lnTo>
                  <a:pt x="594717" y="0"/>
                </a:lnTo>
                <a:close/>
              </a:path>
            </a:pathLst>
          </a:custGeom>
          <a:solidFill>
            <a:srgbClr val="2A8C5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3" name="文本1"/>
          <p:cNvSpPr txBox="1"/>
          <p:nvPr/>
        </p:nvSpPr>
        <p:spPr>
          <a:xfrm rot="20634000">
            <a:off x="4575572" y="1750219"/>
            <a:ext cx="837914" cy="91478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第</a:t>
            </a:r>
          </a:p>
        </p:txBody>
      </p:sp>
      <p:sp>
        <p:nvSpPr>
          <p:cNvPr id="4" name="形状2"/>
          <p:cNvSpPr txBox="1"/>
          <p:nvPr/>
        </p:nvSpPr>
        <p:spPr>
          <a:xfrm rot="1194000">
            <a:off x="5234188" y="1407719"/>
            <a:ext cx="1626375" cy="1428750"/>
          </a:xfrm>
          <a:custGeom>
            <a:avLst/>
            <a:gdLst>
              <a:gd name="connsiteX0" fmla="*/ 686127 w 1626375"/>
              <a:gd name="connsiteY0" fmla="*/ 0 h 1428750"/>
              <a:gd name="connsiteX1" fmla="*/ 903030 w 1626375"/>
              <a:gd name="connsiteY1" fmla="*/ 250658 h 1428750"/>
              <a:gd name="connsiteX2" fmla="*/ 1054603 w 1626375"/>
              <a:gd name="connsiteY2" fmla="*/ 37599 h 1428750"/>
              <a:gd name="connsiteX3" fmla="*/ 1127046 w 1626375"/>
              <a:gd name="connsiteY3" fmla="*/ 294523 h 1428750"/>
              <a:gd name="connsiteX4" fmla="*/ 1415066 w 1626375"/>
              <a:gd name="connsiteY4" fmla="*/ 81464 h 1428750"/>
              <a:gd name="connsiteX5" fmla="*/ 1280656 w 1626375"/>
              <a:gd name="connsiteY5" fmla="*/ 413585 h 1428750"/>
              <a:gd name="connsiteX6" fmla="*/ 1531079 w 1626375"/>
              <a:gd name="connsiteY6" fmla="*/ 369720 h 1428750"/>
              <a:gd name="connsiteX7" fmla="*/ 1415066 w 1626375"/>
              <a:gd name="connsiteY7" fmla="*/ 607845 h 1428750"/>
              <a:gd name="connsiteX8" fmla="*/ 1626375 w 1626375"/>
              <a:gd name="connsiteY8" fmla="*/ 802106 h 1428750"/>
              <a:gd name="connsiteX9" fmla="*/ 1312658 w 1626375"/>
              <a:gd name="connsiteY9" fmla="*/ 770773 h 1428750"/>
              <a:gd name="connsiteX10" fmla="*/ 1353194 w 1626375"/>
              <a:gd name="connsiteY10" fmla="*/ 971299 h 1428750"/>
              <a:gd name="connsiteX11" fmla="*/ 1146247 w 1626375"/>
              <a:gd name="connsiteY11" fmla="*/ 933701 h 1428750"/>
              <a:gd name="connsiteX12" fmla="*/ 1207076 w 1626375"/>
              <a:gd name="connsiteY12" fmla="*/ 1209424 h 1428750"/>
              <a:gd name="connsiteX13" fmla="*/ 903030 w 1626375"/>
              <a:gd name="connsiteY13" fmla="*/ 1090361 h 1428750"/>
              <a:gd name="connsiteX14" fmla="*/ 723818 w 1626375"/>
              <a:gd name="connsiteY14" fmla="*/ 1397418 h 1428750"/>
              <a:gd name="connsiteX15" fmla="*/ 628950 w 1626375"/>
              <a:gd name="connsiteY15" fmla="*/ 1209424 h 1428750"/>
              <a:gd name="connsiteX16" fmla="*/ 282188 w 1626375"/>
              <a:gd name="connsiteY16" fmla="*/ 1428750 h 1428750"/>
              <a:gd name="connsiteX17" fmla="*/ 346193 w 1626375"/>
              <a:gd name="connsiteY17" fmla="*/ 1090361 h 1428750"/>
              <a:gd name="connsiteX18" fmla="*/ 102976 w 1626375"/>
              <a:gd name="connsiteY18" fmla="*/ 1052764 h 1428750"/>
              <a:gd name="connsiteX19" fmla="*/ 269387 w 1626375"/>
              <a:gd name="connsiteY19" fmla="*/ 845970 h 1428750"/>
              <a:gd name="connsiteX20" fmla="*/ 0 w 1626375"/>
              <a:gd name="connsiteY20" fmla="*/ 670510 h 1428750"/>
              <a:gd name="connsiteX21" fmla="*/ 282188 w 1626375"/>
              <a:gd name="connsiteY21" fmla="*/ 582780 h 1428750"/>
              <a:gd name="connsiteX22" fmla="*/ 166980 w 1626375"/>
              <a:gd name="connsiteY22" fmla="*/ 213059 h 1428750"/>
              <a:gd name="connsiteX23" fmla="*/ 589409 w 1626375"/>
              <a:gd name="connsiteY23" fmla="*/ 332122 h 1428750"/>
              <a:gd name="connsiteX24" fmla="*/ 686127 w 1626375"/>
              <a:gd name="connsiteY24" fmla="*/ 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26375" h="1428750">
                <a:moveTo>
                  <a:pt x="686127" y="0"/>
                </a:moveTo>
                <a:lnTo>
                  <a:pt x="903030" y="250658"/>
                </a:lnTo>
                <a:lnTo>
                  <a:pt x="1054603" y="37599"/>
                </a:lnTo>
                <a:lnTo>
                  <a:pt x="1127046" y="294523"/>
                </a:lnTo>
                <a:lnTo>
                  <a:pt x="1415066" y="81464"/>
                </a:lnTo>
                <a:lnTo>
                  <a:pt x="1280656" y="413585"/>
                </a:lnTo>
                <a:lnTo>
                  <a:pt x="1531079" y="369720"/>
                </a:lnTo>
                <a:lnTo>
                  <a:pt x="1415066" y="607845"/>
                </a:lnTo>
                <a:lnTo>
                  <a:pt x="1626375" y="802106"/>
                </a:lnTo>
                <a:lnTo>
                  <a:pt x="1312658" y="770773"/>
                </a:lnTo>
                <a:lnTo>
                  <a:pt x="1353194" y="971299"/>
                </a:lnTo>
                <a:lnTo>
                  <a:pt x="1146247" y="933701"/>
                </a:lnTo>
                <a:lnTo>
                  <a:pt x="1207076" y="1209424"/>
                </a:lnTo>
                <a:lnTo>
                  <a:pt x="903030" y="1090361"/>
                </a:lnTo>
                <a:lnTo>
                  <a:pt x="723818" y="1397418"/>
                </a:lnTo>
                <a:lnTo>
                  <a:pt x="628950" y="1209424"/>
                </a:lnTo>
                <a:lnTo>
                  <a:pt x="282188" y="1428750"/>
                </a:lnTo>
                <a:lnTo>
                  <a:pt x="346193" y="1090361"/>
                </a:lnTo>
                <a:lnTo>
                  <a:pt x="102976" y="1052764"/>
                </a:lnTo>
                <a:lnTo>
                  <a:pt x="269387" y="845970"/>
                </a:lnTo>
                <a:lnTo>
                  <a:pt x="0" y="670510"/>
                </a:lnTo>
                <a:lnTo>
                  <a:pt x="282188" y="582780"/>
                </a:lnTo>
                <a:lnTo>
                  <a:pt x="166980" y="213059"/>
                </a:lnTo>
                <a:lnTo>
                  <a:pt x="589409" y="332122"/>
                </a:lnTo>
                <a:lnTo>
                  <a:pt x="686127" y="0"/>
                </a:lnTo>
                <a:close/>
              </a:path>
            </a:pathLst>
          </a:custGeom>
          <a:solidFill>
            <a:srgbClr val="CC7014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5" name="文本2"/>
          <p:cNvSpPr txBox="1"/>
          <p:nvPr/>
        </p:nvSpPr>
        <p:spPr>
          <a:xfrm>
            <a:off x="5564181" y="1749828"/>
            <a:ext cx="837914" cy="91478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二</a:t>
            </a:r>
          </a:p>
        </p:txBody>
      </p:sp>
      <p:sp>
        <p:nvSpPr>
          <p:cNvPr id="6" name="形状3"/>
          <p:cNvSpPr txBox="1"/>
          <p:nvPr/>
        </p:nvSpPr>
        <p:spPr>
          <a:xfrm>
            <a:off x="6377388" y="1738151"/>
            <a:ext cx="1231449" cy="1098318"/>
          </a:xfrm>
          <a:custGeom>
            <a:avLst/>
            <a:gdLst>
              <a:gd name="connsiteX0" fmla="*/ 519518 w 1231449"/>
              <a:gd name="connsiteY0" fmla="*/ 0 h 1098318"/>
              <a:gd name="connsiteX1" fmla="*/ 683751 w 1231449"/>
              <a:gd name="connsiteY1" fmla="*/ 192687 h 1098318"/>
              <a:gd name="connsiteX2" fmla="*/ 798518 w 1231449"/>
              <a:gd name="connsiteY2" fmla="*/ 28903 h 1098318"/>
              <a:gd name="connsiteX3" fmla="*/ 853370 w 1231449"/>
              <a:gd name="connsiteY3" fmla="*/ 226408 h 1098318"/>
              <a:gd name="connsiteX4" fmla="*/ 1071451 w 1231449"/>
              <a:gd name="connsiteY4" fmla="*/ 62623 h 1098318"/>
              <a:gd name="connsiteX5" fmla="*/ 969680 w 1231449"/>
              <a:gd name="connsiteY5" fmla="*/ 317934 h 1098318"/>
              <a:gd name="connsiteX6" fmla="*/ 1159294 w 1231449"/>
              <a:gd name="connsiteY6" fmla="*/ 284214 h 1098318"/>
              <a:gd name="connsiteX7" fmla="*/ 1071451 w 1231449"/>
              <a:gd name="connsiteY7" fmla="*/ 467267 h 1098318"/>
              <a:gd name="connsiteX8" fmla="*/ 1231449 w 1231449"/>
              <a:gd name="connsiteY8" fmla="*/ 616600 h 1098318"/>
              <a:gd name="connsiteX9" fmla="*/ 993911 w 1231449"/>
              <a:gd name="connsiteY9" fmla="*/ 592514 h 1098318"/>
              <a:gd name="connsiteX10" fmla="*/ 1024604 w 1231449"/>
              <a:gd name="connsiteY10" fmla="*/ 746663 h 1098318"/>
              <a:gd name="connsiteX11" fmla="*/ 867909 w 1231449"/>
              <a:gd name="connsiteY11" fmla="*/ 717761 h 1098318"/>
              <a:gd name="connsiteX12" fmla="*/ 913967 w 1231449"/>
              <a:gd name="connsiteY12" fmla="*/ 929716 h 1098318"/>
              <a:gd name="connsiteX13" fmla="*/ 683751 w 1231449"/>
              <a:gd name="connsiteY13" fmla="*/ 838190 h 1098318"/>
              <a:gd name="connsiteX14" fmla="*/ 548056 w 1231449"/>
              <a:gd name="connsiteY14" fmla="*/ 1074233 h 1098318"/>
              <a:gd name="connsiteX15" fmla="*/ 476225 w 1231449"/>
              <a:gd name="connsiteY15" fmla="*/ 929716 h 1098318"/>
              <a:gd name="connsiteX16" fmla="*/ 213666 w 1231449"/>
              <a:gd name="connsiteY16" fmla="*/ 1098318 h 1098318"/>
              <a:gd name="connsiteX17" fmla="*/ 262128 w 1231449"/>
              <a:gd name="connsiteY17" fmla="*/ 838190 h 1098318"/>
              <a:gd name="connsiteX18" fmla="*/ 77971 w 1231449"/>
              <a:gd name="connsiteY18" fmla="*/ 809287 h 1098318"/>
              <a:gd name="connsiteX19" fmla="*/ 203973 w 1231449"/>
              <a:gd name="connsiteY19" fmla="*/ 650320 h 1098318"/>
              <a:gd name="connsiteX20" fmla="*/ 0 w 1231449"/>
              <a:gd name="connsiteY20" fmla="*/ 515439 h 1098318"/>
              <a:gd name="connsiteX21" fmla="*/ 213666 w 1231449"/>
              <a:gd name="connsiteY21" fmla="*/ 447998 h 1098318"/>
              <a:gd name="connsiteX22" fmla="*/ 126433 w 1231449"/>
              <a:gd name="connsiteY22" fmla="*/ 163784 h 1098318"/>
              <a:gd name="connsiteX23" fmla="*/ 446285 w 1231449"/>
              <a:gd name="connsiteY23" fmla="*/ 255311 h 1098318"/>
              <a:gd name="connsiteX24" fmla="*/ 519518 w 1231449"/>
              <a:gd name="connsiteY24" fmla="*/ 0 h 109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31449" h="1098318">
                <a:moveTo>
                  <a:pt x="519518" y="0"/>
                </a:moveTo>
                <a:lnTo>
                  <a:pt x="683751" y="192687"/>
                </a:lnTo>
                <a:lnTo>
                  <a:pt x="798518" y="28903"/>
                </a:lnTo>
                <a:lnTo>
                  <a:pt x="853370" y="226408"/>
                </a:lnTo>
                <a:lnTo>
                  <a:pt x="1071451" y="62623"/>
                </a:lnTo>
                <a:lnTo>
                  <a:pt x="969680" y="317934"/>
                </a:lnTo>
                <a:lnTo>
                  <a:pt x="1159294" y="284214"/>
                </a:lnTo>
                <a:lnTo>
                  <a:pt x="1071451" y="467267"/>
                </a:lnTo>
                <a:lnTo>
                  <a:pt x="1231449" y="616600"/>
                </a:lnTo>
                <a:lnTo>
                  <a:pt x="993911" y="592514"/>
                </a:lnTo>
                <a:lnTo>
                  <a:pt x="1024604" y="746663"/>
                </a:lnTo>
                <a:lnTo>
                  <a:pt x="867909" y="717761"/>
                </a:lnTo>
                <a:lnTo>
                  <a:pt x="913967" y="929716"/>
                </a:lnTo>
                <a:lnTo>
                  <a:pt x="683751" y="838190"/>
                </a:lnTo>
                <a:lnTo>
                  <a:pt x="548056" y="1074233"/>
                </a:lnTo>
                <a:lnTo>
                  <a:pt x="476225" y="929716"/>
                </a:lnTo>
                <a:lnTo>
                  <a:pt x="213666" y="1098318"/>
                </a:lnTo>
                <a:lnTo>
                  <a:pt x="262128" y="838190"/>
                </a:lnTo>
                <a:lnTo>
                  <a:pt x="77971" y="809287"/>
                </a:lnTo>
                <a:lnTo>
                  <a:pt x="203973" y="650320"/>
                </a:lnTo>
                <a:lnTo>
                  <a:pt x="0" y="515439"/>
                </a:lnTo>
                <a:lnTo>
                  <a:pt x="213666" y="447998"/>
                </a:lnTo>
                <a:lnTo>
                  <a:pt x="126433" y="163784"/>
                </a:lnTo>
                <a:lnTo>
                  <a:pt x="446285" y="255311"/>
                </a:lnTo>
                <a:lnTo>
                  <a:pt x="519518" y="0"/>
                </a:lnTo>
                <a:close/>
              </a:path>
            </a:pathLst>
          </a:custGeom>
          <a:solidFill>
            <a:srgbClr val="B81275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7" name="文本3"/>
          <p:cNvSpPr txBox="1"/>
          <p:nvPr/>
        </p:nvSpPr>
        <p:spPr>
          <a:xfrm rot="1164000">
            <a:off x="6641106" y="1738122"/>
            <a:ext cx="837914" cy="91478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关</a:t>
            </a:r>
          </a:p>
        </p:txBody>
      </p:sp>
      <p:sp>
        <p:nvSpPr>
          <p:cNvPr id="8" name="形状4"/>
          <p:cNvSpPr txBox="1"/>
          <p:nvPr/>
        </p:nvSpPr>
        <p:spPr>
          <a:xfrm>
            <a:off x="2898775" y="2616200"/>
            <a:ext cx="6179185" cy="1428750"/>
          </a:xfrm>
          <a:custGeom>
            <a:avLst/>
            <a:gdLst>
              <a:gd name="connsiteX0" fmla="*/ 238125 w 6457950"/>
              <a:gd name="connsiteY0" fmla="*/ 0 h 1428750"/>
              <a:gd name="connsiteX1" fmla="*/ 6219825 w 6457950"/>
              <a:gd name="connsiteY1" fmla="*/ 0 h 1428750"/>
              <a:gd name="connsiteX2" fmla="*/ 6351338 w 6457950"/>
              <a:gd name="connsiteY2" fmla="*/ 0 h 1428750"/>
              <a:gd name="connsiteX3" fmla="*/ 6457950 w 6457950"/>
              <a:gd name="connsiteY3" fmla="*/ 1190625 h 1428750"/>
              <a:gd name="connsiteX4" fmla="*/ 6457950 w 6457950"/>
              <a:gd name="connsiteY4" fmla="*/ 1322138 h 1428750"/>
              <a:gd name="connsiteX5" fmla="*/ 238125 w 6457950"/>
              <a:gd name="connsiteY5" fmla="*/ 1428750 h 1428750"/>
              <a:gd name="connsiteX6" fmla="*/ 106612 w 6457950"/>
              <a:gd name="connsiteY6" fmla="*/ 1428750 h 1428750"/>
              <a:gd name="connsiteX7" fmla="*/ 0 w 6457950"/>
              <a:gd name="connsiteY7" fmla="*/ 238125 h 1428750"/>
              <a:gd name="connsiteX8" fmla="*/ 0 w 6457950"/>
              <a:gd name="connsiteY8" fmla="*/ 106612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7950" h="1428750">
                <a:moveTo>
                  <a:pt x="238125" y="0"/>
                </a:moveTo>
                <a:lnTo>
                  <a:pt x="6219825" y="0"/>
                </a:lnTo>
                <a:cubicBezTo>
                  <a:pt x="6351338" y="0"/>
                  <a:pt x="6457950" y="106612"/>
                  <a:pt x="6457950" y="238125"/>
                </a:cubicBezTo>
                <a:lnTo>
                  <a:pt x="6457950" y="1190625"/>
                </a:lnTo>
                <a:cubicBezTo>
                  <a:pt x="6457950" y="1322138"/>
                  <a:pt x="6351338" y="1428750"/>
                  <a:pt x="6219825" y="1428750"/>
                </a:cubicBezTo>
                <a:lnTo>
                  <a:pt x="238125" y="1428750"/>
                </a:lnTo>
                <a:cubicBezTo>
                  <a:pt x="106612" y="1428750"/>
                  <a:pt x="0" y="1322138"/>
                  <a:pt x="0" y="1190625"/>
                </a:cubicBezTo>
                <a:lnTo>
                  <a:pt x="0" y="238125"/>
                </a:lnTo>
                <a:cubicBezTo>
                  <a:pt x="0" y="106612"/>
                  <a:pt x="106612" y="0"/>
                  <a:pt x="238125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31A660"/>
            </a:solidFill>
            <a:prstDash val="dashDot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9" name="文本4"/>
          <p:cNvSpPr txBox="1"/>
          <p:nvPr/>
        </p:nvSpPr>
        <p:spPr>
          <a:xfrm>
            <a:off x="3686292" y="2922073"/>
            <a:ext cx="4722400" cy="91478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设计形象海报</a:t>
            </a:r>
          </a:p>
        </p:txBody>
      </p:sp>
      <p:pic>
        <p:nvPicPr>
          <p:cNvPr id="10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368" y="2693651"/>
            <a:ext cx="1273969" cy="1273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8" grpId="0" bldLvl="0" animBg="1"/>
      <p:bldP spid="9" grpId="0" animBg="1"/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635635" y="1513840"/>
            <a:ext cx="10953750" cy="4513580"/>
          </a:xfrm>
          <a:custGeom>
            <a:avLst/>
            <a:gdLst>
              <a:gd name="connsiteX0" fmla="*/ 723867 w 10953750"/>
              <a:gd name="connsiteY0" fmla="*/ 0 h 4343200"/>
              <a:gd name="connsiteX1" fmla="*/ 10229884 w 10953750"/>
              <a:gd name="connsiteY1" fmla="*/ 0 h 4343200"/>
              <a:gd name="connsiteX2" fmla="*/ 10629663 w 10953750"/>
              <a:gd name="connsiteY2" fmla="*/ 0 h 4343200"/>
              <a:gd name="connsiteX3" fmla="*/ 10953750 w 10953750"/>
              <a:gd name="connsiteY3" fmla="*/ 3619333 h 4343200"/>
              <a:gd name="connsiteX4" fmla="*/ 10953749 w 10953750"/>
              <a:gd name="connsiteY4" fmla="*/ 4019114 h 4343200"/>
              <a:gd name="connsiteX5" fmla="*/ 723867 w 10953750"/>
              <a:gd name="connsiteY5" fmla="*/ 4343200 h 4343200"/>
              <a:gd name="connsiteX6" fmla="*/ 324086 w 10953750"/>
              <a:gd name="connsiteY6" fmla="*/ 4343200 h 4343200"/>
              <a:gd name="connsiteX7" fmla="*/ 0 w 10953750"/>
              <a:gd name="connsiteY7" fmla="*/ 723867 h 4343200"/>
              <a:gd name="connsiteX8" fmla="*/ 0 w 10953750"/>
              <a:gd name="connsiteY8" fmla="*/ 324086 h 43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53750" h="4343200">
                <a:moveTo>
                  <a:pt x="723867" y="0"/>
                </a:moveTo>
                <a:lnTo>
                  <a:pt x="10229884" y="0"/>
                </a:lnTo>
                <a:cubicBezTo>
                  <a:pt x="10629663" y="0"/>
                  <a:pt x="10953749" y="324086"/>
                  <a:pt x="10953750" y="723867"/>
                </a:cubicBezTo>
                <a:lnTo>
                  <a:pt x="10953750" y="3619333"/>
                </a:lnTo>
                <a:cubicBezTo>
                  <a:pt x="10953749" y="4019114"/>
                  <a:pt x="10629663" y="4343200"/>
                  <a:pt x="10229884" y="4343200"/>
                </a:cubicBezTo>
                <a:lnTo>
                  <a:pt x="723867" y="4343200"/>
                </a:lnTo>
                <a:cubicBezTo>
                  <a:pt x="324086" y="4343200"/>
                  <a:pt x="0" y="4019114"/>
                  <a:pt x="0" y="3619333"/>
                </a:cubicBezTo>
                <a:lnTo>
                  <a:pt x="0" y="723867"/>
                </a:lnTo>
                <a:cubicBezTo>
                  <a:pt x="0" y="324086"/>
                  <a:pt x="324086" y="0"/>
                  <a:pt x="723867" y="0"/>
                </a:cubicBezTo>
                <a:close/>
              </a:path>
            </a:pathLst>
          </a:custGeom>
          <a:solidFill>
            <a:srgbClr val="FFFFFF"/>
          </a:solidFill>
          <a:ln w="19050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3" name="文本1"/>
          <p:cNvSpPr txBox="1"/>
          <p:nvPr/>
        </p:nvSpPr>
        <p:spPr>
          <a:xfrm>
            <a:off x="1013593" y="2218687"/>
            <a:ext cx="10483853" cy="3580209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l">
              <a:lnSpc>
                <a:spcPct val="110000"/>
              </a:lnSpc>
            </a:pPr>
            <a:r>
              <a:rPr lang="zh-CN" altLang="en-US" sz="6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4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王葆给你留下了怎样的印象呢？</a:t>
            </a:r>
          </a:p>
          <a:p>
            <a:pPr marL="0" algn="l">
              <a:lnSpc>
                <a:spcPct val="110000"/>
              </a:lnSpc>
            </a:pPr>
            <a:r>
              <a:rPr lang="zh-CN" altLang="en-US" sz="4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默读课文，在文中圈画出相关语句，做好批注；再组内交流，试着用词语概括出来，写到词卡上。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1826457" y="183309"/>
            <a:ext cx="5324475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设计形象海报</a:t>
            </a:r>
          </a:p>
        </p:txBody>
      </p:sp>
      <p:sp>
        <p:nvSpPr>
          <p:cNvPr id="5" name="形状2"/>
          <p:cNvSpPr txBox="1"/>
          <p:nvPr/>
        </p:nvSpPr>
        <p:spPr>
          <a:xfrm>
            <a:off x="133540" y="216423"/>
            <a:ext cx="718605" cy="640921"/>
          </a:xfrm>
          <a:custGeom>
            <a:avLst/>
            <a:gdLst>
              <a:gd name="connsiteX0" fmla="*/ 303162 w 718605"/>
              <a:gd name="connsiteY0" fmla="*/ 0 h 640921"/>
              <a:gd name="connsiteX1" fmla="*/ 398999 w 718605"/>
              <a:gd name="connsiteY1" fmla="*/ 112442 h 640921"/>
              <a:gd name="connsiteX2" fmla="*/ 465971 w 718605"/>
              <a:gd name="connsiteY2" fmla="*/ 16866 h 640921"/>
              <a:gd name="connsiteX3" fmla="*/ 497979 w 718605"/>
              <a:gd name="connsiteY3" fmla="*/ 132120 h 640921"/>
              <a:gd name="connsiteX4" fmla="*/ 625239 w 718605"/>
              <a:gd name="connsiteY4" fmla="*/ 36544 h 640921"/>
              <a:gd name="connsiteX5" fmla="*/ 565851 w 718605"/>
              <a:gd name="connsiteY5" fmla="*/ 185530 h 640921"/>
              <a:gd name="connsiteX6" fmla="*/ 676499 w 718605"/>
              <a:gd name="connsiteY6" fmla="*/ 165852 h 640921"/>
              <a:gd name="connsiteX7" fmla="*/ 625239 w 718605"/>
              <a:gd name="connsiteY7" fmla="*/ 272673 h 640921"/>
              <a:gd name="connsiteX8" fmla="*/ 718605 w 718605"/>
              <a:gd name="connsiteY8" fmla="*/ 359816 h 640921"/>
              <a:gd name="connsiteX9" fmla="*/ 579991 w 718605"/>
              <a:gd name="connsiteY9" fmla="*/ 345760 h 640921"/>
              <a:gd name="connsiteX10" fmla="*/ 597902 w 718605"/>
              <a:gd name="connsiteY10" fmla="*/ 435714 h 640921"/>
              <a:gd name="connsiteX11" fmla="*/ 506463 w 718605"/>
              <a:gd name="connsiteY11" fmla="*/ 418848 h 640921"/>
              <a:gd name="connsiteX12" fmla="*/ 533340 w 718605"/>
              <a:gd name="connsiteY12" fmla="*/ 542534 h 640921"/>
              <a:gd name="connsiteX13" fmla="*/ 398999 w 718605"/>
              <a:gd name="connsiteY13" fmla="*/ 489124 h 640921"/>
              <a:gd name="connsiteX14" fmla="*/ 319815 w 718605"/>
              <a:gd name="connsiteY14" fmla="*/ 626866 h 640921"/>
              <a:gd name="connsiteX15" fmla="*/ 277898 w 718605"/>
              <a:gd name="connsiteY15" fmla="*/ 542534 h 640921"/>
              <a:gd name="connsiteX16" fmla="*/ 124683 w 718605"/>
              <a:gd name="connsiteY16" fmla="*/ 640921 h 640921"/>
              <a:gd name="connsiteX17" fmla="*/ 152963 w 718605"/>
              <a:gd name="connsiteY17" fmla="*/ 489124 h 640921"/>
              <a:gd name="connsiteX18" fmla="*/ 45499 w 718605"/>
              <a:gd name="connsiteY18" fmla="*/ 472258 h 640921"/>
              <a:gd name="connsiteX19" fmla="*/ 119027 w 718605"/>
              <a:gd name="connsiteY19" fmla="*/ 379493 h 640921"/>
              <a:gd name="connsiteX20" fmla="*/ 0 w 718605"/>
              <a:gd name="connsiteY20" fmla="*/ 300783 h 640921"/>
              <a:gd name="connsiteX21" fmla="*/ 124683 w 718605"/>
              <a:gd name="connsiteY21" fmla="*/ 261428 h 640921"/>
              <a:gd name="connsiteX22" fmla="*/ 73779 w 718605"/>
              <a:gd name="connsiteY22" fmla="*/ 95576 h 640921"/>
              <a:gd name="connsiteX23" fmla="*/ 260427 w 718605"/>
              <a:gd name="connsiteY23" fmla="*/ 148986 h 640921"/>
              <a:gd name="connsiteX24" fmla="*/ 303162 w 718605"/>
              <a:gd name="connsiteY24" fmla="*/ 0 h 6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18605" h="640921">
                <a:moveTo>
                  <a:pt x="303162" y="0"/>
                </a:moveTo>
                <a:lnTo>
                  <a:pt x="398999" y="112442"/>
                </a:lnTo>
                <a:lnTo>
                  <a:pt x="465971" y="16866"/>
                </a:lnTo>
                <a:lnTo>
                  <a:pt x="497979" y="132120"/>
                </a:lnTo>
                <a:lnTo>
                  <a:pt x="625239" y="36544"/>
                </a:lnTo>
                <a:lnTo>
                  <a:pt x="565851" y="185530"/>
                </a:lnTo>
                <a:lnTo>
                  <a:pt x="676499" y="165852"/>
                </a:lnTo>
                <a:lnTo>
                  <a:pt x="625239" y="272673"/>
                </a:lnTo>
                <a:lnTo>
                  <a:pt x="718605" y="359816"/>
                </a:lnTo>
                <a:lnTo>
                  <a:pt x="579991" y="345760"/>
                </a:lnTo>
                <a:lnTo>
                  <a:pt x="597902" y="435714"/>
                </a:lnTo>
                <a:lnTo>
                  <a:pt x="506463" y="418848"/>
                </a:lnTo>
                <a:lnTo>
                  <a:pt x="533340" y="542534"/>
                </a:lnTo>
                <a:lnTo>
                  <a:pt x="398999" y="489124"/>
                </a:lnTo>
                <a:lnTo>
                  <a:pt x="319815" y="626866"/>
                </a:lnTo>
                <a:lnTo>
                  <a:pt x="277898" y="542534"/>
                </a:lnTo>
                <a:lnTo>
                  <a:pt x="124683" y="640921"/>
                </a:lnTo>
                <a:lnTo>
                  <a:pt x="152963" y="489124"/>
                </a:lnTo>
                <a:lnTo>
                  <a:pt x="45499" y="472258"/>
                </a:lnTo>
                <a:lnTo>
                  <a:pt x="119027" y="379493"/>
                </a:lnTo>
                <a:lnTo>
                  <a:pt x="0" y="300783"/>
                </a:lnTo>
                <a:lnTo>
                  <a:pt x="124683" y="261428"/>
                </a:lnTo>
                <a:lnTo>
                  <a:pt x="73779" y="95576"/>
                </a:lnTo>
                <a:lnTo>
                  <a:pt x="260427" y="148986"/>
                </a:lnTo>
                <a:lnTo>
                  <a:pt x="303162" y="0"/>
                </a:lnTo>
                <a:close/>
              </a:path>
            </a:pathLst>
          </a:custGeom>
          <a:solidFill>
            <a:srgbClr val="2A8C5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6" name="文本3"/>
          <p:cNvSpPr txBox="1"/>
          <p:nvPr/>
        </p:nvSpPr>
        <p:spPr>
          <a:xfrm>
            <a:off x="115824" y="197577"/>
            <a:ext cx="708406" cy="6381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第</a:t>
            </a:r>
          </a:p>
        </p:txBody>
      </p:sp>
      <p:sp>
        <p:nvSpPr>
          <p:cNvPr id="7" name="形状3"/>
          <p:cNvSpPr txBox="1"/>
          <p:nvPr/>
        </p:nvSpPr>
        <p:spPr>
          <a:xfrm>
            <a:off x="616657" y="129330"/>
            <a:ext cx="829057" cy="728320"/>
          </a:xfrm>
          <a:custGeom>
            <a:avLst/>
            <a:gdLst>
              <a:gd name="connsiteX0" fmla="*/ 349758 w 829057"/>
              <a:gd name="connsiteY0" fmla="*/ 0 h 728320"/>
              <a:gd name="connsiteX1" fmla="*/ 460326 w 829057"/>
              <a:gd name="connsiteY1" fmla="*/ 127775 h 728320"/>
              <a:gd name="connsiteX2" fmla="*/ 537592 w 829057"/>
              <a:gd name="connsiteY2" fmla="*/ 19166 h 728320"/>
              <a:gd name="connsiteX3" fmla="*/ 574520 w 829057"/>
              <a:gd name="connsiteY3" fmla="*/ 150136 h 728320"/>
              <a:gd name="connsiteX4" fmla="*/ 721340 w 829057"/>
              <a:gd name="connsiteY4" fmla="*/ 41527 h 728320"/>
              <a:gd name="connsiteX5" fmla="*/ 652824 w 829057"/>
              <a:gd name="connsiteY5" fmla="*/ 210829 h 728320"/>
              <a:gd name="connsiteX6" fmla="*/ 780479 w 829057"/>
              <a:gd name="connsiteY6" fmla="*/ 188469 h 728320"/>
              <a:gd name="connsiteX7" fmla="*/ 721340 w 829057"/>
              <a:gd name="connsiteY7" fmla="*/ 309855 h 728320"/>
              <a:gd name="connsiteX8" fmla="*/ 829057 w 829057"/>
              <a:gd name="connsiteY8" fmla="*/ 408881 h 728320"/>
              <a:gd name="connsiteX9" fmla="*/ 669137 w 829057"/>
              <a:gd name="connsiteY9" fmla="*/ 392909 h 728320"/>
              <a:gd name="connsiteX10" fmla="*/ 689801 w 829057"/>
              <a:gd name="connsiteY10" fmla="*/ 495129 h 728320"/>
              <a:gd name="connsiteX11" fmla="*/ 584308 w 829057"/>
              <a:gd name="connsiteY11" fmla="*/ 475963 h 728320"/>
              <a:gd name="connsiteX12" fmla="*/ 615316 w 829057"/>
              <a:gd name="connsiteY12" fmla="*/ 616516 h 728320"/>
              <a:gd name="connsiteX13" fmla="*/ 460326 w 829057"/>
              <a:gd name="connsiteY13" fmla="*/ 555823 h 728320"/>
              <a:gd name="connsiteX14" fmla="*/ 368972 w 829057"/>
              <a:gd name="connsiteY14" fmla="*/ 712348 h 728320"/>
              <a:gd name="connsiteX15" fmla="*/ 320612 w 829057"/>
              <a:gd name="connsiteY15" fmla="*/ 616516 h 728320"/>
              <a:gd name="connsiteX16" fmla="*/ 143848 w 829057"/>
              <a:gd name="connsiteY16" fmla="*/ 728320 h 728320"/>
              <a:gd name="connsiteX17" fmla="*/ 176474 w 829057"/>
              <a:gd name="connsiteY17" fmla="*/ 555823 h 728320"/>
              <a:gd name="connsiteX18" fmla="*/ 52493 w 829057"/>
              <a:gd name="connsiteY18" fmla="*/ 536657 h 728320"/>
              <a:gd name="connsiteX19" fmla="*/ 137322 w 829057"/>
              <a:gd name="connsiteY19" fmla="*/ 431242 h 728320"/>
              <a:gd name="connsiteX20" fmla="*/ 0 w 829057"/>
              <a:gd name="connsiteY20" fmla="*/ 341799 h 728320"/>
              <a:gd name="connsiteX21" fmla="*/ 143848 w 829057"/>
              <a:gd name="connsiteY21" fmla="*/ 297078 h 728320"/>
              <a:gd name="connsiteX22" fmla="*/ 85119 w 829057"/>
              <a:gd name="connsiteY22" fmla="*/ 108609 h 728320"/>
              <a:gd name="connsiteX23" fmla="*/ 300456 w 829057"/>
              <a:gd name="connsiteY23" fmla="*/ 169302 h 728320"/>
              <a:gd name="connsiteX24" fmla="*/ 349758 w 829057"/>
              <a:gd name="connsiteY24" fmla="*/ 0 h 72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29057" h="728320">
                <a:moveTo>
                  <a:pt x="349758" y="0"/>
                </a:moveTo>
                <a:lnTo>
                  <a:pt x="460326" y="127775"/>
                </a:lnTo>
                <a:lnTo>
                  <a:pt x="537592" y="19166"/>
                </a:lnTo>
                <a:lnTo>
                  <a:pt x="574520" y="150136"/>
                </a:lnTo>
                <a:lnTo>
                  <a:pt x="721340" y="41527"/>
                </a:lnTo>
                <a:lnTo>
                  <a:pt x="652824" y="210829"/>
                </a:lnTo>
                <a:lnTo>
                  <a:pt x="780479" y="188469"/>
                </a:lnTo>
                <a:lnTo>
                  <a:pt x="721340" y="309855"/>
                </a:lnTo>
                <a:lnTo>
                  <a:pt x="829057" y="408881"/>
                </a:lnTo>
                <a:lnTo>
                  <a:pt x="669137" y="392909"/>
                </a:lnTo>
                <a:lnTo>
                  <a:pt x="689801" y="495129"/>
                </a:lnTo>
                <a:lnTo>
                  <a:pt x="584308" y="475963"/>
                </a:lnTo>
                <a:lnTo>
                  <a:pt x="615316" y="616516"/>
                </a:lnTo>
                <a:lnTo>
                  <a:pt x="460326" y="555823"/>
                </a:lnTo>
                <a:lnTo>
                  <a:pt x="368972" y="712348"/>
                </a:lnTo>
                <a:lnTo>
                  <a:pt x="320612" y="616516"/>
                </a:lnTo>
                <a:lnTo>
                  <a:pt x="143848" y="728320"/>
                </a:lnTo>
                <a:lnTo>
                  <a:pt x="176474" y="555823"/>
                </a:lnTo>
                <a:lnTo>
                  <a:pt x="52493" y="536657"/>
                </a:lnTo>
                <a:lnTo>
                  <a:pt x="137322" y="431242"/>
                </a:lnTo>
                <a:lnTo>
                  <a:pt x="0" y="341799"/>
                </a:lnTo>
                <a:lnTo>
                  <a:pt x="143848" y="297078"/>
                </a:lnTo>
                <a:lnTo>
                  <a:pt x="85119" y="108609"/>
                </a:lnTo>
                <a:lnTo>
                  <a:pt x="300456" y="169302"/>
                </a:lnTo>
                <a:lnTo>
                  <a:pt x="349758" y="0"/>
                </a:lnTo>
                <a:close/>
              </a:path>
            </a:pathLst>
          </a:custGeom>
          <a:solidFill>
            <a:srgbClr val="CC7014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8" name="文本4"/>
          <p:cNvSpPr txBox="1"/>
          <p:nvPr/>
        </p:nvSpPr>
        <p:spPr>
          <a:xfrm>
            <a:off x="632470" y="165433"/>
            <a:ext cx="708406" cy="76993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二</a:t>
            </a:r>
          </a:p>
        </p:txBody>
      </p:sp>
      <p:sp>
        <p:nvSpPr>
          <p:cNvPr id="9" name="形状4"/>
          <p:cNvSpPr txBox="1"/>
          <p:nvPr/>
        </p:nvSpPr>
        <p:spPr>
          <a:xfrm>
            <a:off x="1199412" y="297771"/>
            <a:ext cx="627740" cy="559879"/>
          </a:xfrm>
          <a:custGeom>
            <a:avLst/>
            <a:gdLst>
              <a:gd name="connsiteX0" fmla="*/ 264828 w 627740"/>
              <a:gd name="connsiteY0" fmla="*/ 0 h 559879"/>
              <a:gd name="connsiteX1" fmla="*/ 348547 w 627740"/>
              <a:gd name="connsiteY1" fmla="*/ 98224 h 559879"/>
              <a:gd name="connsiteX2" fmla="*/ 407051 w 627740"/>
              <a:gd name="connsiteY2" fmla="*/ 14734 h 559879"/>
              <a:gd name="connsiteX3" fmla="*/ 435012 w 627740"/>
              <a:gd name="connsiteY3" fmla="*/ 115413 h 559879"/>
              <a:gd name="connsiteX4" fmla="*/ 546180 w 627740"/>
              <a:gd name="connsiteY4" fmla="*/ 31923 h 559879"/>
              <a:gd name="connsiteX5" fmla="*/ 494302 w 627740"/>
              <a:gd name="connsiteY5" fmla="*/ 162070 h 559879"/>
              <a:gd name="connsiteX6" fmla="*/ 590959 w 627740"/>
              <a:gd name="connsiteY6" fmla="*/ 144881 h 559879"/>
              <a:gd name="connsiteX7" fmla="*/ 546180 w 627740"/>
              <a:gd name="connsiteY7" fmla="*/ 238194 h 559879"/>
              <a:gd name="connsiteX8" fmla="*/ 627740 w 627740"/>
              <a:gd name="connsiteY8" fmla="*/ 314318 h 559879"/>
              <a:gd name="connsiteX9" fmla="*/ 506654 w 627740"/>
              <a:gd name="connsiteY9" fmla="*/ 302040 h 559879"/>
              <a:gd name="connsiteX10" fmla="*/ 522300 w 627740"/>
              <a:gd name="connsiteY10" fmla="*/ 380619 h 559879"/>
              <a:gd name="connsiteX11" fmla="*/ 442423 w 627740"/>
              <a:gd name="connsiteY11" fmla="*/ 365886 h 559879"/>
              <a:gd name="connsiteX12" fmla="*/ 465901 w 627740"/>
              <a:gd name="connsiteY12" fmla="*/ 473932 h 559879"/>
              <a:gd name="connsiteX13" fmla="*/ 348547 w 627740"/>
              <a:gd name="connsiteY13" fmla="*/ 427276 h 559879"/>
              <a:gd name="connsiteX14" fmla="*/ 279376 w 627740"/>
              <a:gd name="connsiteY14" fmla="*/ 547601 h 559879"/>
              <a:gd name="connsiteX15" fmla="*/ 242759 w 627740"/>
              <a:gd name="connsiteY15" fmla="*/ 473932 h 559879"/>
              <a:gd name="connsiteX16" fmla="*/ 108918 w 627740"/>
              <a:gd name="connsiteY16" fmla="*/ 559879 h 559879"/>
              <a:gd name="connsiteX17" fmla="*/ 133622 w 627740"/>
              <a:gd name="connsiteY17" fmla="*/ 427276 h 559879"/>
              <a:gd name="connsiteX18" fmla="*/ 39746 w 627740"/>
              <a:gd name="connsiteY18" fmla="*/ 412542 h 559879"/>
              <a:gd name="connsiteX19" fmla="*/ 103977 w 627740"/>
              <a:gd name="connsiteY19" fmla="*/ 331507 h 559879"/>
              <a:gd name="connsiteX20" fmla="*/ 0 w 627740"/>
              <a:gd name="connsiteY20" fmla="*/ 262750 h 559879"/>
              <a:gd name="connsiteX21" fmla="*/ 108918 w 627740"/>
              <a:gd name="connsiteY21" fmla="*/ 228372 h 559879"/>
              <a:gd name="connsiteX22" fmla="*/ 64450 w 627740"/>
              <a:gd name="connsiteY22" fmla="*/ 83491 h 559879"/>
              <a:gd name="connsiteX23" fmla="*/ 227497 w 627740"/>
              <a:gd name="connsiteY23" fmla="*/ 130147 h 559879"/>
              <a:gd name="connsiteX24" fmla="*/ 264828 w 627740"/>
              <a:gd name="connsiteY24" fmla="*/ 0 h 55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7740" h="559879">
                <a:moveTo>
                  <a:pt x="264828" y="0"/>
                </a:moveTo>
                <a:lnTo>
                  <a:pt x="348547" y="98224"/>
                </a:lnTo>
                <a:lnTo>
                  <a:pt x="407051" y="14734"/>
                </a:lnTo>
                <a:lnTo>
                  <a:pt x="435012" y="115413"/>
                </a:lnTo>
                <a:lnTo>
                  <a:pt x="546180" y="31923"/>
                </a:lnTo>
                <a:lnTo>
                  <a:pt x="494302" y="162070"/>
                </a:lnTo>
                <a:lnTo>
                  <a:pt x="590959" y="144881"/>
                </a:lnTo>
                <a:lnTo>
                  <a:pt x="546180" y="238194"/>
                </a:lnTo>
                <a:lnTo>
                  <a:pt x="627740" y="314318"/>
                </a:lnTo>
                <a:lnTo>
                  <a:pt x="506654" y="302040"/>
                </a:lnTo>
                <a:lnTo>
                  <a:pt x="522300" y="380619"/>
                </a:lnTo>
                <a:lnTo>
                  <a:pt x="442423" y="365886"/>
                </a:lnTo>
                <a:lnTo>
                  <a:pt x="465901" y="473932"/>
                </a:lnTo>
                <a:lnTo>
                  <a:pt x="348547" y="427276"/>
                </a:lnTo>
                <a:lnTo>
                  <a:pt x="279376" y="547601"/>
                </a:lnTo>
                <a:lnTo>
                  <a:pt x="242759" y="473932"/>
                </a:lnTo>
                <a:lnTo>
                  <a:pt x="108918" y="559879"/>
                </a:lnTo>
                <a:lnTo>
                  <a:pt x="133622" y="427276"/>
                </a:lnTo>
                <a:lnTo>
                  <a:pt x="39746" y="412542"/>
                </a:lnTo>
                <a:lnTo>
                  <a:pt x="103977" y="331507"/>
                </a:lnTo>
                <a:lnTo>
                  <a:pt x="0" y="262750"/>
                </a:lnTo>
                <a:lnTo>
                  <a:pt x="108918" y="228372"/>
                </a:lnTo>
                <a:lnTo>
                  <a:pt x="64450" y="83491"/>
                </a:lnTo>
                <a:lnTo>
                  <a:pt x="227497" y="130147"/>
                </a:lnTo>
                <a:lnTo>
                  <a:pt x="264828" y="0"/>
                </a:lnTo>
                <a:close/>
              </a:path>
            </a:pathLst>
          </a:custGeom>
          <a:solidFill>
            <a:srgbClr val="F5F0A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0" name="文本5"/>
          <p:cNvSpPr txBox="1"/>
          <p:nvPr/>
        </p:nvSpPr>
        <p:spPr>
          <a:xfrm>
            <a:off x="1143343" y="141030"/>
            <a:ext cx="708406" cy="769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关</a:t>
            </a:r>
          </a:p>
        </p:txBody>
      </p:sp>
      <p:sp>
        <p:nvSpPr>
          <p:cNvPr id="11" name="文本6"/>
          <p:cNvSpPr txBox="1"/>
          <p:nvPr/>
        </p:nvSpPr>
        <p:spPr>
          <a:xfrm>
            <a:off x="4476893" y="1688532"/>
            <a:ext cx="3238500" cy="122625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学习任务</a:t>
            </a:r>
          </a:p>
        </p:txBody>
      </p:sp>
      <p:pic>
        <p:nvPicPr>
          <p:cNvPr id="12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398" y="457"/>
            <a:ext cx="1273969" cy="1273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" y="343"/>
            <a:ext cx="1828800" cy="1390650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" y="-13849"/>
            <a:ext cx="4192838" cy="6885670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905" y="-10"/>
            <a:ext cx="4193334" cy="6858276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499" y="95"/>
            <a:ext cx="4032599" cy="6858219"/>
          </a:xfrm>
          <a:prstGeom prst="rect">
            <a:avLst/>
          </a:prstGeom>
        </p:spPr>
      </p:pic>
      <p:sp>
        <p:nvSpPr>
          <p:cNvPr id="6" name="形状1"/>
          <p:cNvSpPr txBox="1"/>
          <p:nvPr/>
        </p:nvSpPr>
        <p:spPr>
          <a:xfrm>
            <a:off x="9205217" y="1563872"/>
            <a:ext cx="2107959" cy="12347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7" name="文本1"/>
          <p:cNvSpPr txBox="1"/>
          <p:nvPr/>
        </p:nvSpPr>
        <p:spPr>
          <a:xfrm>
            <a:off x="372583" y="1151290"/>
            <a:ext cx="43288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</a:p>
        </p:txBody>
      </p:sp>
      <p:sp>
        <p:nvSpPr>
          <p:cNvPr id="8" name="文本2"/>
          <p:cNvSpPr txBox="1"/>
          <p:nvPr/>
        </p:nvSpPr>
        <p:spPr>
          <a:xfrm>
            <a:off x="373040" y="1922195"/>
            <a:ext cx="43288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</a:p>
        </p:txBody>
      </p:sp>
      <p:sp>
        <p:nvSpPr>
          <p:cNvPr id="9" name="文本3"/>
          <p:cNvSpPr txBox="1"/>
          <p:nvPr/>
        </p:nvSpPr>
        <p:spPr>
          <a:xfrm>
            <a:off x="372669" y="2416394"/>
            <a:ext cx="43288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</a:p>
        </p:txBody>
      </p:sp>
      <p:sp>
        <p:nvSpPr>
          <p:cNvPr id="10" name="文本4"/>
          <p:cNvSpPr txBox="1"/>
          <p:nvPr/>
        </p:nvSpPr>
        <p:spPr>
          <a:xfrm>
            <a:off x="372621" y="2736002"/>
            <a:ext cx="43288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</a:p>
        </p:txBody>
      </p:sp>
      <p:sp>
        <p:nvSpPr>
          <p:cNvPr id="11" name="文本5"/>
          <p:cNvSpPr txBox="1"/>
          <p:nvPr/>
        </p:nvSpPr>
        <p:spPr>
          <a:xfrm>
            <a:off x="372935" y="3435540"/>
            <a:ext cx="43288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5</a:t>
            </a:r>
          </a:p>
        </p:txBody>
      </p:sp>
      <p:sp>
        <p:nvSpPr>
          <p:cNvPr id="12" name="文本6"/>
          <p:cNvSpPr txBox="1"/>
          <p:nvPr/>
        </p:nvSpPr>
        <p:spPr>
          <a:xfrm>
            <a:off x="372574" y="4246267"/>
            <a:ext cx="43288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6</a:t>
            </a:r>
          </a:p>
        </p:txBody>
      </p:sp>
      <p:sp>
        <p:nvSpPr>
          <p:cNvPr id="13" name="文本7"/>
          <p:cNvSpPr txBox="1"/>
          <p:nvPr/>
        </p:nvSpPr>
        <p:spPr>
          <a:xfrm>
            <a:off x="372669" y="4701867"/>
            <a:ext cx="43288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7</a:t>
            </a:r>
          </a:p>
        </p:txBody>
      </p:sp>
      <p:sp>
        <p:nvSpPr>
          <p:cNvPr id="14" name="文本8"/>
          <p:cNvSpPr txBox="1"/>
          <p:nvPr/>
        </p:nvSpPr>
        <p:spPr>
          <a:xfrm>
            <a:off x="372669" y="4988735"/>
            <a:ext cx="43288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8</a:t>
            </a:r>
          </a:p>
        </p:txBody>
      </p:sp>
      <p:sp>
        <p:nvSpPr>
          <p:cNvPr id="15" name="文本9"/>
          <p:cNvSpPr txBox="1"/>
          <p:nvPr/>
        </p:nvSpPr>
        <p:spPr>
          <a:xfrm>
            <a:off x="372669" y="5281577"/>
            <a:ext cx="32245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9</a:t>
            </a:r>
          </a:p>
        </p:txBody>
      </p:sp>
      <p:sp>
        <p:nvSpPr>
          <p:cNvPr id="16" name="文本10"/>
          <p:cNvSpPr txBox="1"/>
          <p:nvPr/>
        </p:nvSpPr>
        <p:spPr>
          <a:xfrm>
            <a:off x="272980" y="5571004"/>
            <a:ext cx="632908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10</a:t>
            </a:r>
          </a:p>
        </p:txBody>
      </p:sp>
      <p:sp>
        <p:nvSpPr>
          <p:cNvPr id="17" name="文本11"/>
          <p:cNvSpPr txBox="1"/>
          <p:nvPr/>
        </p:nvSpPr>
        <p:spPr>
          <a:xfrm>
            <a:off x="4602991" y="532730"/>
            <a:ext cx="594808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11</a:t>
            </a:r>
          </a:p>
        </p:txBody>
      </p:sp>
      <p:sp>
        <p:nvSpPr>
          <p:cNvPr id="18" name="文本12"/>
          <p:cNvSpPr txBox="1"/>
          <p:nvPr/>
        </p:nvSpPr>
        <p:spPr>
          <a:xfrm>
            <a:off x="4602924" y="1012552"/>
            <a:ext cx="594208" cy="58261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12</a:t>
            </a:r>
          </a:p>
        </p:txBody>
      </p:sp>
      <p:sp>
        <p:nvSpPr>
          <p:cNvPr id="19" name="文本13"/>
          <p:cNvSpPr txBox="1"/>
          <p:nvPr/>
        </p:nvSpPr>
        <p:spPr>
          <a:xfrm>
            <a:off x="4602886" y="1505232"/>
            <a:ext cx="594208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13</a:t>
            </a:r>
          </a:p>
        </p:txBody>
      </p:sp>
      <p:sp>
        <p:nvSpPr>
          <p:cNvPr id="20" name="文本14"/>
          <p:cNvSpPr txBox="1"/>
          <p:nvPr/>
        </p:nvSpPr>
        <p:spPr>
          <a:xfrm>
            <a:off x="4602705" y="2044681"/>
            <a:ext cx="59390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14</a:t>
            </a:r>
          </a:p>
        </p:txBody>
      </p:sp>
      <p:sp>
        <p:nvSpPr>
          <p:cNvPr id="21" name="文本15"/>
          <p:cNvSpPr txBox="1"/>
          <p:nvPr/>
        </p:nvSpPr>
        <p:spPr>
          <a:xfrm>
            <a:off x="4603715" y="2524398"/>
            <a:ext cx="59390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15</a:t>
            </a:r>
          </a:p>
        </p:txBody>
      </p:sp>
      <p:sp>
        <p:nvSpPr>
          <p:cNvPr id="22" name="文本16"/>
          <p:cNvSpPr txBox="1"/>
          <p:nvPr/>
        </p:nvSpPr>
        <p:spPr>
          <a:xfrm>
            <a:off x="4603715" y="4037111"/>
            <a:ext cx="59390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16</a:t>
            </a:r>
          </a:p>
        </p:txBody>
      </p:sp>
      <p:sp>
        <p:nvSpPr>
          <p:cNvPr id="23" name="文本17"/>
          <p:cNvSpPr txBox="1"/>
          <p:nvPr/>
        </p:nvSpPr>
        <p:spPr>
          <a:xfrm>
            <a:off x="4604172" y="5023339"/>
            <a:ext cx="59390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17</a:t>
            </a:r>
          </a:p>
        </p:txBody>
      </p:sp>
      <p:sp>
        <p:nvSpPr>
          <p:cNvPr id="24" name="文本18"/>
          <p:cNvSpPr txBox="1"/>
          <p:nvPr/>
        </p:nvSpPr>
        <p:spPr>
          <a:xfrm>
            <a:off x="4603753" y="5316258"/>
            <a:ext cx="59390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18</a:t>
            </a:r>
          </a:p>
        </p:txBody>
      </p:sp>
      <p:sp>
        <p:nvSpPr>
          <p:cNvPr id="25" name="文本19"/>
          <p:cNvSpPr txBox="1"/>
          <p:nvPr/>
        </p:nvSpPr>
        <p:spPr>
          <a:xfrm>
            <a:off x="4602924" y="5824604"/>
            <a:ext cx="59390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19</a:t>
            </a:r>
          </a:p>
        </p:txBody>
      </p:sp>
      <p:sp>
        <p:nvSpPr>
          <p:cNvPr id="26" name="文本20"/>
          <p:cNvSpPr txBox="1"/>
          <p:nvPr/>
        </p:nvSpPr>
        <p:spPr>
          <a:xfrm>
            <a:off x="8338753" y="975554"/>
            <a:ext cx="59390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20</a:t>
            </a:r>
          </a:p>
        </p:txBody>
      </p:sp>
      <p:sp>
        <p:nvSpPr>
          <p:cNvPr id="27" name="文本21"/>
          <p:cNvSpPr txBox="1"/>
          <p:nvPr/>
        </p:nvSpPr>
        <p:spPr>
          <a:xfrm>
            <a:off x="8338858" y="1992398"/>
            <a:ext cx="59390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72" y="1505760"/>
            <a:ext cx="4776445" cy="2630072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1464516" y="4633674"/>
            <a:ext cx="2825182" cy="8476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5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购票入馆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7621048" y="2723693"/>
            <a:ext cx="4508754" cy="10229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60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继续闯关......</a:t>
            </a:r>
          </a:p>
        </p:txBody>
      </p:sp>
      <p:pic>
        <p:nvPicPr>
          <p:cNvPr id="5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798" y="1902276"/>
            <a:ext cx="2731884" cy="2731884"/>
          </a:xfrm>
          <a:prstGeom prst="rect">
            <a:avLst/>
          </a:prstGeom>
        </p:spPr>
      </p:pic>
      <p:pic>
        <p:nvPicPr>
          <p:cNvPr id="6" name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6398" y="457"/>
            <a:ext cx="1273969" cy="1273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286450" y="1578569"/>
            <a:ext cx="1409700" cy="1257300"/>
          </a:xfrm>
          <a:custGeom>
            <a:avLst/>
            <a:gdLst>
              <a:gd name="connsiteX0" fmla="*/ 594717 w 1409700"/>
              <a:gd name="connsiteY0" fmla="*/ 0 h 1257300"/>
              <a:gd name="connsiteX1" fmla="*/ 782724 w 1409700"/>
              <a:gd name="connsiteY1" fmla="*/ 220579 h 1257300"/>
              <a:gd name="connsiteX2" fmla="*/ 914103 w 1409700"/>
              <a:gd name="connsiteY2" fmla="*/ 33087 h 1257300"/>
              <a:gd name="connsiteX3" fmla="*/ 976894 w 1409700"/>
              <a:gd name="connsiteY3" fmla="*/ 259180 h 1257300"/>
              <a:gd name="connsiteX4" fmla="*/ 1226543 w 1409700"/>
              <a:gd name="connsiteY4" fmla="*/ 71688 h 1257300"/>
              <a:gd name="connsiteX5" fmla="*/ 1110040 w 1409700"/>
              <a:gd name="connsiteY5" fmla="*/ 363955 h 1257300"/>
              <a:gd name="connsiteX6" fmla="*/ 1327100 w 1409700"/>
              <a:gd name="connsiteY6" fmla="*/ 325354 h 1257300"/>
              <a:gd name="connsiteX7" fmla="*/ 1226543 w 1409700"/>
              <a:gd name="connsiteY7" fmla="*/ 534904 h 1257300"/>
              <a:gd name="connsiteX8" fmla="*/ 1409700 w 1409700"/>
              <a:gd name="connsiteY8" fmla="*/ 705853 h 1257300"/>
              <a:gd name="connsiteX9" fmla="*/ 1137778 w 1409700"/>
              <a:gd name="connsiteY9" fmla="*/ 678280 h 1257300"/>
              <a:gd name="connsiteX10" fmla="*/ 1172914 w 1409700"/>
              <a:gd name="connsiteY10" fmla="*/ 854743 h 1257300"/>
              <a:gd name="connsiteX11" fmla="*/ 993538 w 1409700"/>
              <a:gd name="connsiteY11" fmla="*/ 821657 h 1257300"/>
              <a:gd name="connsiteX12" fmla="*/ 1046262 w 1409700"/>
              <a:gd name="connsiteY12" fmla="*/ 1064293 h 1257300"/>
              <a:gd name="connsiteX13" fmla="*/ 782724 w 1409700"/>
              <a:gd name="connsiteY13" fmla="*/ 959518 h 1257300"/>
              <a:gd name="connsiteX14" fmla="*/ 627387 w 1409700"/>
              <a:gd name="connsiteY14" fmla="*/ 1229728 h 1257300"/>
              <a:gd name="connsiteX15" fmla="*/ 545158 w 1409700"/>
              <a:gd name="connsiteY15" fmla="*/ 1064293 h 1257300"/>
              <a:gd name="connsiteX16" fmla="*/ 244593 w 1409700"/>
              <a:gd name="connsiteY16" fmla="*/ 1257300 h 1257300"/>
              <a:gd name="connsiteX17" fmla="*/ 300071 w 1409700"/>
              <a:gd name="connsiteY17" fmla="*/ 959518 h 1257300"/>
              <a:gd name="connsiteX18" fmla="*/ 89257 w 1409700"/>
              <a:gd name="connsiteY18" fmla="*/ 926432 h 1257300"/>
              <a:gd name="connsiteX19" fmla="*/ 233498 w 1409700"/>
              <a:gd name="connsiteY19" fmla="*/ 744454 h 1257300"/>
              <a:gd name="connsiteX20" fmla="*/ 0 w 1409700"/>
              <a:gd name="connsiteY20" fmla="*/ 590049 h 1257300"/>
              <a:gd name="connsiteX21" fmla="*/ 244593 w 1409700"/>
              <a:gd name="connsiteY21" fmla="*/ 512846 h 1257300"/>
              <a:gd name="connsiteX22" fmla="*/ 144734 w 1409700"/>
              <a:gd name="connsiteY22" fmla="*/ 187492 h 1257300"/>
              <a:gd name="connsiteX23" fmla="*/ 510885 w 1409700"/>
              <a:gd name="connsiteY23" fmla="*/ 292267 h 1257300"/>
              <a:gd name="connsiteX24" fmla="*/ 594717 w 1409700"/>
              <a:gd name="connsiteY24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09700" h="1257300">
                <a:moveTo>
                  <a:pt x="594717" y="0"/>
                </a:moveTo>
                <a:lnTo>
                  <a:pt x="782724" y="220579"/>
                </a:lnTo>
                <a:lnTo>
                  <a:pt x="914103" y="33087"/>
                </a:lnTo>
                <a:lnTo>
                  <a:pt x="976894" y="259180"/>
                </a:lnTo>
                <a:lnTo>
                  <a:pt x="1226543" y="71688"/>
                </a:lnTo>
                <a:lnTo>
                  <a:pt x="1110040" y="363955"/>
                </a:lnTo>
                <a:lnTo>
                  <a:pt x="1327100" y="325354"/>
                </a:lnTo>
                <a:lnTo>
                  <a:pt x="1226543" y="534904"/>
                </a:lnTo>
                <a:lnTo>
                  <a:pt x="1409700" y="705853"/>
                </a:lnTo>
                <a:lnTo>
                  <a:pt x="1137778" y="678280"/>
                </a:lnTo>
                <a:lnTo>
                  <a:pt x="1172914" y="854743"/>
                </a:lnTo>
                <a:lnTo>
                  <a:pt x="993538" y="821657"/>
                </a:lnTo>
                <a:lnTo>
                  <a:pt x="1046262" y="1064293"/>
                </a:lnTo>
                <a:lnTo>
                  <a:pt x="782724" y="959518"/>
                </a:lnTo>
                <a:lnTo>
                  <a:pt x="627387" y="1229728"/>
                </a:lnTo>
                <a:lnTo>
                  <a:pt x="545158" y="1064293"/>
                </a:lnTo>
                <a:lnTo>
                  <a:pt x="244593" y="1257300"/>
                </a:lnTo>
                <a:lnTo>
                  <a:pt x="300071" y="959518"/>
                </a:lnTo>
                <a:lnTo>
                  <a:pt x="89257" y="926432"/>
                </a:lnTo>
                <a:lnTo>
                  <a:pt x="233498" y="744454"/>
                </a:lnTo>
                <a:lnTo>
                  <a:pt x="0" y="590049"/>
                </a:lnTo>
                <a:lnTo>
                  <a:pt x="244593" y="512846"/>
                </a:lnTo>
                <a:lnTo>
                  <a:pt x="144734" y="187492"/>
                </a:lnTo>
                <a:lnTo>
                  <a:pt x="510885" y="292267"/>
                </a:lnTo>
                <a:lnTo>
                  <a:pt x="594717" y="0"/>
                </a:lnTo>
                <a:close/>
              </a:path>
            </a:pathLst>
          </a:custGeom>
          <a:solidFill>
            <a:srgbClr val="2A8C5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3" name="文本1"/>
          <p:cNvSpPr txBox="1"/>
          <p:nvPr/>
        </p:nvSpPr>
        <p:spPr>
          <a:xfrm rot="20634000">
            <a:off x="4575572" y="1750219"/>
            <a:ext cx="837914" cy="91478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第</a:t>
            </a:r>
          </a:p>
        </p:txBody>
      </p:sp>
      <p:sp>
        <p:nvSpPr>
          <p:cNvPr id="4" name="形状2"/>
          <p:cNvSpPr txBox="1"/>
          <p:nvPr/>
        </p:nvSpPr>
        <p:spPr>
          <a:xfrm rot="1194000">
            <a:off x="5165217" y="1436637"/>
            <a:ext cx="1626375" cy="1428750"/>
          </a:xfrm>
          <a:custGeom>
            <a:avLst/>
            <a:gdLst>
              <a:gd name="connsiteX0" fmla="*/ 686127 w 1626375"/>
              <a:gd name="connsiteY0" fmla="*/ 0 h 1428750"/>
              <a:gd name="connsiteX1" fmla="*/ 903030 w 1626375"/>
              <a:gd name="connsiteY1" fmla="*/ 250658 h 1428750"/>
              <a:gd name="connsiteX2" fmla="*/ 1054603 w 1626375"/>
              <a:gd name="connsiteY2" fmla="*/ 37599 h 1428750"/>
              <a:gd name="connsiteX3" fmla="*/ 1127046 w 1626375"/>
              <a:gd name="connsiteY3" fmla="*/ 294523 h 1428750"/>
              <a:gd name="connsiteX4" fmla="*/ 1415066 w 1626375"/>
              <a:gd name="connsiteY4" fmla="*/ 81464 h 1428750"/>
              <a:gd name="connsiteX5" fmla="*/ 1280656 w 1626375"/>
              <a:gd name="connsiteY5" fmla="*/ 413585 h 1428750"/>
              <a:gd name="connsiteX6" fmla="*/ 1531079 w 1626375"/>
              <a:gd name="connsiteY6" fmla="*/ 369720 h 1428750"/>
              <a:gd name="connsiteX7" fmla="*/ 1415066 w 1626375"/>
              <a:gd name="connsiteY7" fmla="*/ 607845 h 1428750"/>
              <a:gd name="connsiteX8" fmla="*/ 1626375 w 1626375"/>
              <a:gd name="connsiteY8" fmla="*/ 802106 h 1428750"/>
              <a:gd name="connsiteX9" fmla="*/ 1312658 w 1626375"/>
              <a:gd name="connsiteY9" fmla="*/ 770773 h 1428750"/>
              <a:gd name="connsiteX10" fmla="*/ 1353194 w 1626375"/>
              <a:gd name="connsiteY10" fmla="*/ 971299 h 1428750"/>
              <a:gd name="connsiteX11" fmla="*/ 1146247 w 1626375"/>
              <a:gd name="connsiteY11" fmla="*/ 933701 h 1428750"/>
              <a:gd name="connsiteX12" fmla="*/ 1207076 w 1626375"/>
              <a:gd name="connsiteY12" fmla="*/ 1209424 h 1428750"/>
              <a:gd name="connsiteX13" fmla="*/ 903030 w 1626375"/>
              <a:gd name="connsiteY13" fmla="*/ 1090361 h 1428750"/>
              <a:gd name="connsiteX14" fmla="*/ 723818 w 1626375"/>
              <a:gd name="connsiteY14" fmla="*/ 1397418 h 1428750"/>
              <a:gd name="connsiteX15" fmla="*/ 628950 w 1626375"/>
              <a:gd name="connsiteY15" fmla="*/ 1209424 h 1428750"/>
              <a:gd name="connsiteX16" fmla="*/ 282188 w 1626375"/>
              <a:gd name="connsiteY16" fmla="*/ 1428750 h 1428750"/>
              <a:gd name="connsiteX17" fmla="*/ 346193 w 1626375"/>
              <a:gd name="connsiteY17" fmla="*/ 1090361 h 1428750"/>
              <a:gd name="connsiteX18" fmla="*/ 102976 w 1626375"/>
              <a:gd name="connsiteY18" fmla="*/ 1052764 h 1428750"/>
              <a:gd name="connsiteX19" fmla="*/ 269387 w 1626375"/>
              <a:gd name="connsiteY19" fmla="*/ 845970 h 1428750"/>
              <a:gd name="connsiteX20" fmla="*/ 0 w 1626375"/>
              <a:gd name="connsiteY20" fmla="*/ 670510 h 1428750"/>
              <a:gd name="connsiteX21" fmla="*/ 282188 w 1626375"/>
              <a:gd name="connsiteY21" fmla="*/ 582780 h 1428750"/>
              <a:gd name="connsiteX22" fmla="*/ 166980 w 1626375"/>
              <a:gd name="connsiteY22" fmla="*/ 213059 h 1428750"/>
              <a:gd name="connsiteX23" fmla="*/ 589409 w 1626375"/>
              <a:gd name="connsiteY23" fmla="*/ 332122 h 1428750"/>
              <a:gd name="connsiteX24" fmla="*/ 686127 w 1626375"/>
              <a:gd name="connsiteY24" fmla="*/ 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26375" h="1428750">
                <a:moveTo>
                  <a:pt x="686127" y="0"/>
                </a:moveTo>
                <a:lnTo>
                  <a:pt x="903030" y="250658"/>
                </a:lnTo>
                <a:lnTo>
                  <a:pt x="1054603" y="37599"/>
                </a:lnTo>
                <a:lnTo>
                  <a:pt x="1127046" y="294523"/>
                </a:lnTo>
                <a:lnTo>
                  <a:pt x="1415066" y="81464"/>
                </a:lnTo>
                <a:lnTo>
                  <a:pt x="1280656" y="413585"/>
                </a:lnTo>
                <a:lnTo>
                  <a:pt x="1531079" y="369720"/>
                </a:lnTo>
                <a:lnTo>
                  <a:pt x="1415066" y="607845"/>
                </a:lnTo>
                <a:lnTo>
                  <a:pt x="1626375" y="802106"/>
                </a:lnTo>
                <a:lnTo>
                  <a:pt x="1312658" y="770773"/>
                </a:lnTo>
                <a:lnTo>
                  <a:pt x="1353194" y="971299"/>
                </a:lnTo>
                <a:lnTo>
                  <a:pt x="1146247" y="933701"/>
                </a:lnTo>
                <a:lnTo>
                  <a:pt x="1207076" y="1209424"/>
                </a:lnTo>
                <a:lnTo>
                  <a:pt x="903030" y="1090361"/>
                </a:lnTo>
                <a:lnTo>
                  <a:pt x="723818" y="1397418"/>
                </a:lnTo>
                <a:lnTo>
                  <a:pt x="628950" y="1209424"/>
                </a:lnTo>
                <a:lnTo>
                  <a:pt x="282188" y="1428750"/>
                </a:lnTo>
                <a:lnTo>
                  <a:pt x="346193" y="1090361"/>
                </a:lnTo>
                <a:lnTo>
                  <a:pt x="102976" y="1052764"/>
                </a:lnTo>
                <a:lnTo>
                  <a:pt x="269387" y="845970"/>
                </a:lnTo>
                <a:lnTo>
                  <a:pt x="0" y="670510"/>
                </a:lnTo>
                <a:lnTo>
                  <a:pt x="282188" y="582780"/>
                </a:lnTo>
                <a:lnTo>
                  <a:pt x="166980" y="213059"/>
                </a:lnTo>
                <a:lnTo>
                  <a:pt x="589409" y="332122"/>
                </a:lnTo>
                <a:lnTo>
                  <a:pt x="686127" y="0"/>
                </a:lnTo>
                <a:close/>
              </a:path>
            </a:pathLst>
          </a:custGeom>
          <a:solidFill>
            <a:srgbClr val="CC7014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5" name="文本2"/>
          <p:cNvSpPr txBox="1"/>
          <p:nvPr/>
        </p:nvSpPr>
        <p:spPr>
          <a:xfrm>
            <a:off x="5564181" y="1749828"/>
            <a:ext cx="837914" cy="91478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三</a:t>
            </a:r>
          </a:p>
        </p:txBody>
      </p:sp>
      <p:sp>
        <p:nvSpPr>
          <p:cNvPr id="6" name="形状3"/>
          <p:cNvSpPr txBox="1"/>
          <p:nvPr/>
        </p:nvSpPr>
        <p:spPr>
          <a:xfrm>
            <a:off x="6377388" y="1738151"/>
            <a:ext cx="1231449" cy="1098318"/>
          </a:xfrm>
          <a:custGeom>
            <a:avLst/>
            <a:gdLst>
              <a:gd name="connsiteX0" fmla="*/ 519518 w 1231449"/>
              <a:gd name="connsiteY0" fmla="*/ 0 h 1098318"/>
              <a:gd name="connsiteX1" fmla="*/ 683751 w 1231449"/>
              <a:gd name="connsiteY1" fmla="*/ 192687 h 1098318"/>
              <a:gd name="connsiteX2" fmla="*/ 798518 w 1231449"/>
              <a:gd name="connsiteY2" fmla="*/ 28903 h 1098318"/>
              <a:gd name="connsiteX3" fmla="*/ 853370 w 1231449"/>
              <a:gd name="connsiteY3" fmla="*/ 226408 h 1098318"/>
              <a:gd name="connsiteX4" fmla="*/ 1071451 w 1231449"/>
              <a:gd name="connsiteY4" fmla="*/ 62623 h 1098318"/>
              <a:gd name="connsiteX5" fmla="*/ 969680 w 1231449"/>
              <a:gd name="connsiteY5" fmla="*/ 317934 h 1098318"/>
              <a:gd name="connsiteX6" fmla="*/ 1159294 w 1231449"/>
              <a:gd name="connsiteY6" fmla="*/ 284214 h 1098318"/>
              <a:gd name="connsiteX7" fmla="*/ 1071451 w 1231449"/>
              <a:gd name="connsiteY7" fmla="*/ 467267 h 1098318"/>
              <a:gd name="connsiteX8" fmla="*/ 1231449 w 1231449"/>
              <a:gd name="connsiteY8" fmla="*/ 616600 h 1098318"/>
              <a:gd name="connsiteX9" fmla="*/ 993911 w 1231449"/>
              <a:gd name="connsiteY9" fmla="*/ 592514 h 1098318"/>
              <a:gd name="connsiteX10" fmla="*/ 1024604 w 1231449"/>
              <a:gd name="connsiteY10" fmla="*/ 746663 h 1098318"/>
              <a:gd name="connsiteX11" fmla="*/ 867909 w 1231449"/>
              <a:gd name="connsiteY11" fmla="*/ 717761 h 1098318"/>
              <a:gd name="connsiteX12" fmla="*/ 913967 w 1231449"/>
              <a:gd name="connsiteY12" fmla="*/ 929716 h 1098318"/>
              <a:gd name="connsiteX13" fmla="*/ 683751 w 1231449"/>
              <a:gd name="connsiteY13" fmla="*/ 838190 h 1098318"/>
              <a:gd name="connsiteX14" fmla="*/ 548056 w 1231449"/>
              <a:gd name="connsiteY14" fmla="*/ 1074233 h 1098318"/>
              <a:gd name="connsiteX15" fmla="*/ 476225 w 1231449"/>
              <a:gd name="connsiteY15" fmla="*/ 929716 h 1098318"/>
              <a:gd name="connsiteX16" fmla="*/ 213666 w 1231449"/>
              <a:gd name="connsiteY16" fmla="*/ 1098318 h 1098318"/>
              <a:gd name="connsiteX17" fmla="*/ 262128 w 1231449"/>
              <a:gd name="connsiteY17" fmla="*/ 838190 h 1098318"/>
              <a:gd name="connsiteX18" fmla="*/ 77971 w 1231449"/>
              <a:gd name="connsiteY18" fmla="*/ 809287 h 1098318"/>
              <a:gd name="connsiteX19" fmla="*/ 203973 w 1231449"/>
              <a:gd name="connsiteY19" fmla="*/ 650320 h 1098318"/>
              <a:gd name="connsiteX20" fmla="*/ 0 w 1231449"/>
              <a:gd name="connsiteY20" fmla="*/ 515439 h 1098318"/>
              <a:gd name="connsiteX21" fmla="*/ 213666 w 1231449"/>
              <a:gd name="connsiteY21" fmla="*/ 447998 h 1098318"/>
              <a:gd name="connsiteX22" fmla="*/ 126433 w 1231449"/>
              <a:gd name="connsiteY22" fmla="*/ 163784 h 1098318"/>
              <a:gd name="connsiteX23" fmla="*/ 446285 w 1231449"/>
              <a:gd name="connsiteY23" fmla="*/ 255311 h 1098318"/>
              <a:gd name="connsiteX24" fmla="*/ 519518 w 1231449"/>
              <a:gd name="connsiteY24" fmla="*/ 0 h 109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31449" h="1098318">
                <a:moveTo>
                  <a:pt x="519518" y="0"/>
                </a:moveTo>
                <a:lnTo>
                  <a:pt x="683751" y="192687"/>
                </a:lnTo>
                <a:lnTo>
                  <a:pt x="798518" y="28903"/>
                </a:lnTo>
                <a:lnTo>
                  <a:pt x="853370" y="226408"/>
                </a:lnTo>
                <a:lnTo>
                  <a:pt x="1071451" y="62623"/>
                </a:lnTo>
                <a:lnTo>
                  <a:pt x="969680" y="317934"/>
                </a:lnTo>
                <a:lnTo>
                  <a:pt x="1159294" y="284214"/>
                </a:lnTo>
                <a:lnTo>
                  <a:pt x="1071451" y="467267"/>
                </a:lnTo>
                <a:lnTo>
                  <a:pt x="1231449" y="616600"/>
                </a:lnTo>
                <a:lnTo>
                  <a:pt x="993911" y="592514"/>
                </a:lnTo>
                <a:lnTo>
                  <a:pt x="1024604" y="746663"/>
                </a:lnTo>
                <a:lnTo>
                  <a:pt x="867909" y="717761"/>
                </a:lnTo>
                <a:lnTo>
                  <a:pt x="913967" y="929716"/>
                </a:lnTo>
                <a:lnTo>
                  <a:pt x="683751" y="838190"/>
                </a:lnTo>
                <a:lnTo>
                  <a:pt x="548056" y="1074233"/>
                </a:lnTo>
                <a:lnTo>
                  <a:pt x="476225" y="929716"/>
                </a:lnTo>
                <a:lnTo>
                  <a:pt x="213666" y="1098318"/>
                </a:lnTo>
                <a:lnTo>
                  <a:pt x="262128" y="838190"/>
                </a:lnTo>
                <a:lnTo>
                  <a:pt x="77971" y="809287"/>
                </a:lnTo>
                <a:lnTo>
                  <a:pt x="203973" y="650320"/>
                </a:lnTo>
                <a:lnTo>
                  <a:pt x="0" y="515439"/>
                </a:lnTo>
                <a:lnTo>
                  <a:pt x="213666" y="447998"/>
                </a:lnTo>
                <a:lnTo>
                  <a:pt x="126433" y="163784"/>
                </a:lnTo>
                <a:lnTo>
                  <a:pt x="446285" y="255311"/>
                </a:lnTo>
                <a:lnTo>
                  <a:pt x="519518" y="0"/>
                </a:lnTo>
                <a:close/>
              </a:path>
            </a:pathLst>
          </a:custGeom>
          <a:solidFill>
            <a:srgbClr val="B81275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7" name="文本3"/>
          <p:cNvSpPr txBox="1"/>
          <p:nvPr/>
        </p:nvSpPr>
        <p:spPr>
          <a:xfrm rot="1164000">
            <a:off x="6641106" y="1807972"/>
            <a:ext cx="837914" cy="91478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关</a:t>
            </a:r>
          </a:p>
        </p:txBody>
      </p:sp>
      <p:sp>
        <p:nvSpPr>
          <p:cNvPr id="8" name="形状4"/>
          <p:cNvSpPr txBox="1"/>
          <p:nvPr/>
        </p:nvSpPr>
        <p:spPr>
          <a:xfrm>
            <a:off x="3071495" y="2616200"/>
            <a:ext cx="5601335" cy="1321435"/>
          </a:xfrm>
          <a:custGeom>
            <a:avLst/>
            <a:gdLst>
              <a:gd name="connsiteX0" fmla="*/ 238125 w 6457950"/>
              <a:gd name="connsiteY0" fmla="*/ 0 h 1428750"/>
              <a:gd name="connsiteX1" fmla="*/ 6219825 w 6457950"/>
              <a:gd name="connsiteY1" fmla="*/ 0 h 1428750"/>
              <a:gd name="connsiteX2" fmla="*/ 6351338 w 6457950"/>
              <a:gd name="connsiteY2" fmla="*/ 0 h 1428750"/>
              <a:gd name="connsiteX3" fmla="*/ 6457950 w 6457950"/>
              <a:gd name="connsiteY3" fmla="*/ 1190625 h 1428750"/>
              <a:gd name="connsiteX4" fmla="*/ 6457950 w 6457950"/>
              <a:gd name="connsiteY4" fmla="*/ 1322138 h 1428750"/>
              <a:gd name="connsiteX5" fmla="*/ 238125 w 6457950"/>
              <a:gd name="connsiteY5" fmla="*/ 1428750 h 1428750"/>
              <a:gd name="connsiteX6" fmla="*/ 106612 w 6457950"/>
              <a:gd name="connsiteY6" fmla="*/ 1428750 h 1428750"/>
              <a:gd name="connsiteX7" fmla="*/ 0 w 6457950"/>
              <a:gd name="connsiteY7" fmla="*/ 238125 h 1428750"/>
              <a:gd name="connsiteX8" fmla="*/ 0 w 6457950"/>
              <a:gd name="connsiteY8" fmla="*/ 106612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7950" h="1428750">
                <a:moveTo>
                  <a:pt x="238125" y="0"/>
                </a:moveTo>
                <a:lnTo>
                  <a:pt x="6219825" y="0"/>
                </a:lnTo>
                <a:cubicBezTo>
                  <a:pt x="6351338" y="0"/>
                  <a:pt x="6457950" y="106612"/>
                  <a:pt x="6457950" y="238125"/>
                </a:cubicBezTo>
                <a:lnTo>
                  <a:pt x="6457950" y="1190625"/>
                </a:lnTo>
                <a:cubicBezTo>
                  <a:pt x="6457950" y="1322138"/>
                  <a:pt x="6351338" y="1428750"/>
                  <a:pt x="6219825" y="1428750"/>
                </a:cubicBezTo>
                <a:lnTo>
                  <a:pt x="238125" y="1428750"/>
                </a:lnTo>
                <a:cubicBezTo>
                  <a:pt x="106612" y="1428750"/>
                  <a:pt x="0" y="1322138"/>
                  <a:pt x="0" y="1190625"/>
                </a:cubicBezTo>
                <a:lnTo>
                  <a:pt x="0" y="238125"/>
                </a:lnTo>
                <a:cubicBezTo>
                  <a:pt x="0" y="106612"/>
                  <a:pt x="106612" y="0"/>
                  <a:pt x="238125" y="0"/>
                </a:cubicBezTo>
                <a:close/>
              </a:path>
            </a:pathLst>
          </a:custGeom>
          <a:solidFill>
            <a:srgbClr val="FFFFFF"/>
          </a:solidFill>
          <a:ln w="76200">
            <a:solidFill>
              <a:srgbClr val="F5AC62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9" name="文本4"/>
          <p:cNvSpPr txBox="1"/>
          <p:nvPr/>
        </p:nvSpPr>
        <p:spPr>
          <a:xfrm>
            <a:off x="4023360" y="2878455"/>
            <a:ext cx="3730625" cy="91503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000" b="0" i="0" dirty="0">
                <a:solidFill>
                  <a:srgbClr val="000000"/>
                </a:solidFill>
                <a:latin typeface="方正粗黑宋简体"/>
                <a:ea typeface="方正粗黑宋简体"/>
              </a:rPr>
              <a:t>创编故事</a:t>
            </a:r>
          </a:p>
        </p:txBody>
      </p:sp>
      <p:pic>
        <p:nvPicPr>
          <p:cNvPr id="10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448" y="2664441"/>
            <a:ext cx="1273969" cy="1273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bldLvl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717232" y="911225"/>
            <a:ext cx="10623232" cy="16714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lnSpc>
                <a:spcPct val="110000"/>
              </a:lnSpc>
            </a:pPr>
            <a:r>
              <a:rPr lang="zh-CN" altLang="en-US" sz="4000" b="0" i="0" dirty="0">
                <a:solidFill>
                  <a:srgbClr val="4472C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3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快速默读课文15～17自然段，结合共学单上表格，梳理奶奶讲的故事。</a:t>
            </a:r>
          </a:p>
        </p:txBody>
      </p:sp>
      <p:pic>
        <p:nvPicPr>
          <p:cNvPr id="3" name="表格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884" y="2500112"/>
            <a:ext cx="7345261" cy="3588477"/>
          </a:xfrm>
          <a:prstGeom prst="rect">
            <a:avLst/>
          </a:prstGeom>
        </p:spPr>
      </p:pic>
      <p:sp>
        <p:nvSpPr>
          <p:cNvPr id="4" name="文本2"/>
          <p:cNvSpPr txBox="1"/>
          <p:nvPr/>
        </p:nvSpPr>
        <p:spPr>
          <a:xfrm>
            <a:off x="2499770" y="3104464"/>
            <a:ext cx="1398127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张三</a:t>
            </a:r>
          </a:p>
        </p:txBody>
      </p:sp>
      <p:sp>
        <p:nvSpPr>
          <p:cNvPr id="5" name="文本3"/>
          <p:cNvSpPr txBox="1"/>
          <p:nvPr/>
        </p:nvSpPr>
        <p:spPr>
          <a:xfrm>
            <a:off x="4177805" y="3104493"/>
            <a:ext cx="1826752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遇神仙</a:t>
            </a:r>
          </a:p>
        </p:txBody>
      </p:sp>
      <p:sp>
        <p:nvSpPr>
          <p:cNvPr id="6" name="文本4"/>
          <p:cNvSpPr txBox="1"/>
          <p:nvPr/>
        </p:nvSpPr>
        <p:spPr>
          <a:xfrm>
            <a:off x="6333258" y="3161795"/>
            <a:ext cx="3238500" cy="5381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2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想吃水蜜桃就有水蜜桃</a:t>
            </a:r>
          </a:p>
        </p:txBody>
      </p:sp>
      <p:sp>
        <p:nvSpPr>
          <p:cNvPr id="7" name="文本5"/>
          <p:cNvSpPr txBox="1"/>
          <p:nvPr/>
        </p:nvSpPr>
        <p:spPr>
          <a:xfrm>
            <a:off x="6333449" y="3955361"/>
            <a:ext cx="3238500" cy="5381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2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想要大花狗就有大花狗</a:t>
            </a:r>
          </a:p>
        </p:txBody>
      </p:sp>
      <p:sp>
        <p:nvSpPr>
          <p:cNvPr id="8" name="文本6"/>
          <p:cNvSpPr txBox="1"/>
          <p:nvPr/>
        </p:nvSpPr>
        <p:spPr>
          <a:xfrm>
            <a:off x="2499836" y="3897611"/>
            <a:ext cx="1398127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李四</a:t>
            </a:r>
          </a:p>
        </p:txBody>
      </p:sp>
      <p:sp>
        <p:nvSpPr>
          <p:cNvPr id="9" name="文本7"/>
          <p:cNvSpPr txBox="1"/>
          <p:nvPr/>
        </p:nvSpPr>
        <p:spPr>
          <a:xfrm>
            <a:off x="2499798" y="4691386"/>
            <a:ext cx="1398127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王五</a:t>
            </a:r>
          </a:p>
        </p:txBody>
      </p:sp>
      <p:sp>
        <p:nvSpPr>
          <p:cNvPr id="10" name="文本8"/>
          <p:cNvSpPr txBox="1"/>
          <p:nvPr/>
        </p:nvSpPr>
        <p:spPr>
          <a:xfrm>
            <a:off x="2499817" y="5434092"/>
            <a:ext cx="1398127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赵六</a:t>
            </a:r>
          </a:p>
        </p:txBody>
      </p:sp>
      <p:sp>
        <p:nvSpPr>
          <p:cNvPr id="11" name="文本9"/>
          <p:cNvSpPr txBox="1"/>
          <p:nvPr/>
        </p:nvSpPr>
        <p:spPr>
          <a:xfrm>
            <a:off x="4284675" y="3897611"/>
            <a:ext cx="1612440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游龙宫</a:t>
            </a:r>
          </a:p>
        </p:txBody>
      </p:sp>
      <p:sp>
        <p:nvSpPr>
          <p:cNvPr id="12" name="文本10"/>
          <p:cNvSpPr txBox="1"/>
          <p:nvPr/>
        </p:nvSpPr>
        <p:spPr>
          <a:xfrm>
            <a:off x="4284751" y="4691415"/>
            <a:ext cx="1612440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换衣服</a:t>
            </a:r>
          </a:p>
        </p:txBody>
      </p:sp>
      <p:sp>
        <p:nvSpPr>
          <p:cNvPr id="13" name="文本11"/>
          <p:cNvSpPr txBox="1"/>
          <p:nvPr/>
        </p:nvSpPr>
        <p:spPr>
          <a:xfrm>
            <a:off x="4284770" y="5434063"/>
            <a:ext cx="1612440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掘地</a:t>
            </a:r>
          </a:p>
        </p:txBody>
      </p:sp>
      <p:sp>
        <p:nvSpPr>
          <p:cNvPr id="14" name="文本12"/>
          <p:cNvSpPr txBox="1"/>
          <p:nvPr/>
        </p:nvSpPr>
        <p:spPr>
          <a:xfrm>
            <a:off x="6984854" y="4691348"/>
            <a:ext cx="1612440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</a:p>
        </p:txBody>
      </p:sp>
      <p:sp>
        <p:nvSpPr>
          <p:cNvPr id="15" name="文本13"/>
          <p:cNvSpPr txBox="1"/>
          <p:nvPr/>
        </p:nvSpPr>
        <p:spPr>
          <a:xfrm>
            <a:off x="6984873" y="5434063"/>
            <a:ext cx="1612440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</a:p>
        </p:txBody>
      </p:sp>
      <p:sp>
        <p:nvSpPr>
          <p:cNvPr id="16" name="形状1"/>
          <p:cNvSpPr txBox="1"/>
          <p:nvPr/>
        </p:nvSpPr>
        <p:spPr>
          <a:xfrm>
            <a:off x="133540" y="216423"/>
            <a:ext cx="718605" cy="640921"/>
          </a:xfrm>
          <a:custGeom>
            <a:avLst/>
            <a:gdLst>
              <a:gd name="connsiteX0" fmla="*/ 303162 w 718605"/>
              <a:gd name="connsiteY0" fmla="*/ 0 h 640921"/>
              <a:gd name="connsiteX1" fmla="*/ 398999 w 718605"/>
              <a:gd name="connsiteY1" fmla="*/ 112442 h 640921"/>
              <a:gd name="connsiteX2" fmla="*/ 465971 w 718605"/>
              <a:gd name="connsiteY2" fmla="*/ 16866 h 640921"/>
              <a:gd name="connsiteX3" fmla="*/ 497979 w 718605"/>
              <a:gd name="connsiteY3" fmla="*/ 132120 h 640921"/>
              <a:gd name="connsiteX4" fmla="*/ 625239 w 718605"/>
              <a:gd name="connsiteY4" fmla="*/ 36544 h 640921"/>
              <a:gd name="connsiteX5" fmla="*/ 565851 w 718605"/>
              <a:gd name="connsiteY5" fmla="*/ 185530 h 640921"/>
              <a:gd name="connsiteX6" fmla="*/ 676499 w 718605"/>
              <a:gd name="connsiteY6" fmla="*/ 165852 h 640921"/>
              <a:gd name="connsiteX7" fmla="*/ 625239 w 718605"/>
              <a:gd name="connsiteY7" fmla="*/ 272673 h 640921"/>
              <a:gd name="connsiteX8" fmla="*/ 718605 w 718605"/>
              <a:gd name="connsiteY8" fmla="*/ 359816 h 640921"/>
              <a:gd name="connsiteX9" fmla="*/ 579991 w 718605"/>
              <a:gd name="connsiteY9" fmla="*/ 345760 h 640921"/>
              <a:gd name="connsiteX10" fmla="*/ 597902 w 718605"/>
              <a:gd name="connsiteY10" fmla="*/ 435714 h 640921"/>
              <a:gd name="connsiteX11" fmla="*/ 506463 w 718605"/>
              <a:gd name="connsiteY11" fmla="*/ 418848 h 640921"/>
              <a:gd name="connsiteX12" fmla="*/ 533340 w 718605"/>
              <a:gd name="connsiteY12" fmla="*/ 542534 h 640921"/>
              <a:gd name="connsiteX13" fmla="*/ 398999 w 718605"/>
              <a:gd name="connsiteY13" fmla="*/ 489124 h 640921"/>
              <a:gd name="connsiteX14" fmla="*/ 319815 w 718605"/>
              <a:gd name="connsiteY14" fmla="*/ 626866 h 640921"/>
              <a:gd name="connsiteX15" fmla="*/ 277898 w 718605"/>
              <a:gd name="connsiteY15" fmla="*/ 542534 h 640921"/>
              <a:gd name="connsiteX16" fmla="*/ 124683 w 718605"/>
              <a:gd name="connsiteY16" fmla="*/ 640921 h 640921"/>
              <a:gd name="connsiteX17" fmla="*/ 152963 w 718605"/>
              <a:gd name="connsiteY17" fmla="*/ 489124 h 640921"/>
              <a:gd name="connsiteX18" fmla="*/ 45499 w 718605"/>
              <a:gd name="connsiteY18" fmla="*/ 472258 h 640921"/>
              <a:gd name="connsiteX19" fmla="*/ 119027 w 718605"/>
              <a:gd name="connsiteY19" fmla="*/ 379493 h 640921"/>
              <a:gd name="connsiteX20" fmla="*/ 0 w 718605"/>
              <a:gd name="connsiteY20" fmla="*/ 300783 h 640921"/>
              <a:gd name="connsiteX21" fmla="*/ 124683 w 718605"/>
              <a:gd name="connsiteY21" fmla="*/ 261428 h 640921"/>
              <a:gd name="connsiteX22" fmla="*/ 73779 w 718605"/>
              <a:gd name="connsiteY22" fmla="*/ 95576 h 640921"/>
              <a:gd name="connsiteX23" fmla="*/ 260427 w 718605"/>
              <a:gd name="connsiteY23" fmla="*/ 148986 h 640921"/>
              <a:gd name="connsiteX24" fmla="*/ 303162 w 718605"/>
              <a:gd name="connsiteY24" fmla="*/ 0 h 6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18605" h="640921">
                <a:moveTo>
                  <a:pt x="303162" y="0"/>
                </a:moveTo>
                <a:lnTo>
                  <a:pt x="398999" y="112442"/>
                </a:lnTo>
                <a:lnTo>
                  <a:pt x="465971" y="16866"/>
                </a:lnTo>
                <a:lnTo>
                  <a:pt x="497979" y="132120"/>
                </a:lnTo>
                <a:lnTo>
                  <a:pt x="625239" y="36544"/>
                </a:lnTo>
                <a:lnTo>
                  <a:pt x="565851" y="185530"/>
                </a:lnTo>
                <a:lnTo>
                  <a:pt x="676499" y="165852"/>
                </a:lnTo>
                <a:lnTo>
                  <a:pt x="625239" y="272673"/>
                </a:lnTo>
                <a:lnTo>
                  <a:pt x="718605" y="359816"/>
                </a:lnTo>
                <a:lnTo>
                  <a:pt x="579991" y="345760"/>
                </a:lnTo>
                <a:lnTo>
                  <a:pt x="597902" y="435714"/>
                </a:lnTo>
                <a:lnTo>
                  <a:pt x="506463" y="418848"/>
                </a:lnTo>
                <a:lnTo>
                  <a:pt x="533340" y="542534"/>
                </a:lnTo>
                <a:lnTo>
                  <a:pt x="398999" y="489124"/>
                </a:lnTo>
                <a:lnTo>
                  <a:pt x="319815" y="626866"/>
                </a:lnTo>
                <a:lnTo>
                  <a:pt x="277898" y="542534"/>
                </a:lnTo>
                <a:lnTo>
                  <a:pt x="124683" y="640921"/>
                </a:lnTo>
                <a:lnTo>
                  <a:pt x="152963" y="489124"/>
                </a:lnTo>
                <a:lnTo>
                  <a:pt x="45499" y="472258"/>
                </a:lnTo>
                <a:lnTo>
                  <a:pt x="119027" y="379493"/>
                </a:lnTo>
                <a:lnTo>
                  <a:pt x="0" y="300783"/>
                </a:lnTo>
                <a:lnTo>
                  <a:pt x="124683" y="261428"/>
                </a:lnTo>
                <a:lnTo>
                  <a:pt x="73779" y="95576"/>
                </a:lnTo>
                <a:lnTo>
                  <a:pt x="260427" y="148986"/>
                </a:lnTo>
                <a:lnTo>
                  <a:pt x="303162" y="0"/>
                </a:lnTo>
                <a:close/>
              </a:path>
            </a:pathLst>
          </a:custGeom>
          <a:solidFill>
            <a:srgbClr val="2A8C5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7" name="文本14"/>
          <p:cNvSpPr txBox="1"/>
          <p:nvPr/>
        </p:nvSpPr>
        <p:spPr>
          <a:xfrm>
            <a:off x="115824" y="197577"/>
            <a:ext cx="708406" cy="6381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第</a:t>
            </a:r>
          </a:p>
        </p:txBody>
      </p:sp>
      <p:sp>
        <p:nvSpPr>
          <p:cNvPr id="18" name="形状2"/>
          <p:cNvSpPr txBox="1"/>
          <p:nvPr/>
        </p:nvSpPr>
        <p:spPr>
          <a:xfrm>
            <a:off x="616657" y="129330"/>
            <a:ext cx="829057" cy="728320"/>
          </a:xfrm>
          <a:custGeom>
            <a:avLst/>
            <a:gdLst>
              <a:gd name="connsiteX0" fmla="*/ 349758 w 829057"/>
              <a:gd name="connsiteY0" fmla="*/ 0 h 728320"/>
              <a:gd name="connsiteX1" fmla="*/ 460326 w 829057"/>
              <a:gd name="connsiteY1" fmla="*/ 127775 h 728320"/>
              <a:gd name="connsiteX2" fmla="*/ 537592 w 829057"/>
              <a:gd name="connsiteY2" fmla="*/ 19166 h 728320"/>
              <a:gd name="connsiteX3" fmla="*/ 574520 w 829057"/>
              <a:gd name="connsiteY3" fmla="*/ 150136 h 728320"/>
              <a:gd name="connsiteX4" fmla="*/ 721340 w 829057"/>
              <a:gd name="connsiteY4" fmla="*/ 41527 h 728320"/>
              <a:gd name="connsiteX5" fmla="*/ 652824 w 829057"/>
              <a:gd name="connsiteY5" fmla="*/ 210829 h 728320"/>
              <a:gd name="connsiteX6" fmla="*/ 780479 w 829057"/>
              <a:gd name="connsiteY6" fmla="*/ 188469 h 728320"/>
              <a:gd name="connsiteX7" fmla="*/ 721340 w 829057"/>
              <a:gd name="connsiteY7" fmla="*/ 309855 h 728320"/>
              <a:gd name="connsiteX8" fmla="*/ 829057 w 829057"/>
              <a:gd name="connsiteY8" fmla="*/ 408881 h 728320"/>
              <a:gd name="connsiteX9" fmla="*/ 669137 w 829057"/>
              <a:gd name="connsiteY9" fmla="*/ 392909 h 728320"/>
              <a:gd name="connsiteX10" fmla="*/ 689801 w 829057"/>
              <a:gd name="connsiteY10" fmla="*/ 495129 h 728320"/>
              <a:gd name="connsiteX11" fmla="*/ 584308 w 829057"/>
              <a:gd name="connsiteY11" fmla="*/ 475963 h 728320"/>
              <a:gd name="connsiteX12" fmla="*/ 615316 w 829057"/>
              <a:gd name="connsiteY12" fmla="*/ 616516 h 728320"/>
              <a:gd name="connsiteX13" fmla="*/ 460326 w 829057"/>
              <a:gd name="connsiteY13" fmla="*/ 555823 h 728320"/>
              <a:gd name="connsiteX14" fmla="*/ 368972 w 829057"/>
              <a:gd name="connsiteY14" fmla="*/ 712348 h 728320"/>
              <a:gd name="connsiteX15" fmla="*/ 320612 w 829057"/>
              <a:gd name="connsiteY15" fmla="*/ 616516 h 728320"/>
              <a:gd name="connsiteX16" fmla="*/ 143848 w 829057"/>
              <a:gd name="connsiteY16" fmla="*/ 728320 h 728320"/>
              <a:gd name="connsiteX17" fmla="*/ 176474 w 829057"/>
              <a:gd name="connsiteY17" fmla="*/ 555823 h 728320"/>
              <a:gd name="connsiteX18" fmla="*/ 52493 w 829057"/>
              <a:gd name="connsiteY18" fmla="*/ 536657 h 728320"/>
              <a:gd name="connsiteX19" fmla="*/ 137322 w 829057"/>
              <a:gd name="connsiteY19" fmla="*/ 431242 h 728320"/>
              <a:gd name="connsiteX20" fmla="*/ 0 w 829057"/>
              <a:gd name="connsiteY20" fmla="*/ 341799 h 728320"/>
              <a:gd name="connsiteX21" fmla="*/ 143848 w 829057"/>
              <a:gd name="connsiteY21" fmla="*/ 297078 h 728320"/>
              <a:gd name="connsiteX22" fmla="*/ 85119 w 829057"/>
              <a:gd name="connsiteY22" fmla="*/ 108609 h 728320"/>
              <a:gd name="connsiteX23" fmla="*/ 300456 w 829057"/>
              <a:gd name="connsiteY23" fmla="*/ 169302 h 728320"/>
              <a:gd name="connsiteX24" fmla="*/ 349758 w 829057"/>
              <a:gd name="connsiteY24" fmla="*/ 0 h 72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29057" h="728320">
                <a:moveTo>
                  <a:pt x="349758" y="0"/>
                </a:moveTo>
                <a:lnTo>
                  <a:pt x="460326" y="127775"/>
                </a:lnTo>
                <a:lnTo>
                  <a:pt x="537592" y="19166"/>
                </a:lnTo>
                <a:lnTo>
                  <a:pt x="574520" y="150136"/>
                </a:lnTo>
                <a:lnTo>
                  <a:pt x="721340" y="41527"/>
                </a:lnTo>
                <a:lnTo>
                  <a:pt x="652824" y="210829"/>
                </a:lnTo>
                <a:lnTo>
                  <a:pt x="780479" y="188469"/>
                </a:lnTo>
                <a:lnTo>
                  <a:pt x="721340" y="309855"/>
                </a:lnTo>
                <a:lnTo>
                  <a:pt x="829057" y="408881"/>
                </a:lnTo>
                <a:lnTo>
                  <a:pt x="669137" y="392909"/>
                </a:lnTo>
                <a:lnTo>
                  <a:pt x="689801" y="495129"/>
                </a:lnTo>
                <a:lnTo>
                  <a:pt x="584308" y="475963"/>
                </a:lnTo>
                <a:lnTo>
                  <a:pt x="615316" y="616516"/>
                </a:lnTo>
                <a:lnTo>
                  <a:pt x="460326" y="555823"/>
                </a:lnTo>
                <a:lnTo>
                  <a:pt x="368972" y="712348"/>
                </a:lnTo>
                <a:lnTo>
                  <a:pt x="320612" y="616516"/>
                </a:lnTo>
                <a:lnTo>
                  <a:pt x="143848" y="728320"/>
                </a:lnTo>
                <a:lnTo>
                  <a:pt x="176474" y="555823"/>
                </a:lnTo>
                <a:lnTo>
                  <a:pt x="52493" y="536657"/>
                </a:lnTo>
                <a:lnTo>
                  <a:pt x="137322" y="431242"/>
                </a:lnTo>
                <a:lnTo>
                  <a:pt x="0" y="341799"/>
                </a:lnTo>
                <a:lnTo>
                  <a:pt x="143848" y="297078"/>
                </a:lnTo>
                <a:lnTo>
                  <a:pt x="85119" y="108609"/>
                </a:lnTo>
                <a:lnTo>
                  <a:pt x="300456" y="169302"/>
                </a:lnTo>
                <a:lnTo>
                  <a:pt x="349758" y="0"/>
                </a:lnTo>
                <a:close/>
              </a:path>
            </a:pathLst>
          </a:custGeom>
          <a:solidFill>
            <a:srgbClr val="CC7014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9" name="文本15"/>
          <p:cNvSpPr txBox="1"/>
          <p:nvPr/>
        </p:nvSpPr>
        <p:spPr>
          <a:xfrm>
            <a:off x="632470" y="165433"/>
            <a:ext cx="708406" cy="76993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三</a:t>
            </a:r>
          </a:p>
        </p:txBody>
      </p:sp>
      <p:sp>
        <p:nvSpPr>
          <p:cNvPr id="20" name="形状3"/>
          <p:cNvSpPr txBox="1"/>
          <p:nvPr/>
        </p:nvSpPr>
        <p:spPr>
          <a:xfrm>
            <a:off x="1199412" y="297771"/>
            <a:ext cx="627740" cy="559879"/>
          </a:xfrm>
          <a:custGeom>
            <a:avLst/>
            <a:gdLst>
              <a:gd name="connsiteX0" fmla="*/ 264828 w 627740"/>
              <a:gd name="connsiteY0" fmla="*/ 0 h 559879"/>
              <a:gd name="connsiteX1" fmla="*/ 348547 w 627740"/>
              <a:gd name="connsiteY1" fmla="*/ 98224 h 559879"/>
              <a:gd name="connsiteX2" fmla="*/ 407051 w 627740"/>
              <a:gd name="connsiteY2" fmla="*/ 14734 h 559879"/>
              <a:gd name="connsiteX3" fmla="*/ 435012 w 627740"/>
              <a:gd name="connsiteY3" fmla="*/ 115413 h 559879"/>
              <a:gd name="connsiteX4" fmla="*/ 546180 w 627740"/>
              <a:gd name="connsiteY4" fmla="*/ 31923 h 559879"/>
              <a:gd name="connsiteX5" fmla="*/ 494302 w 627740"/>
              <a:gd name="connsiteY5" fmla="*/ 162070 h 559879"/>
              <a:gd name="connsiteX6" fmla="*/ 590959 w 627740"/>
              <a:gd name="connsiteY6" fmla="*/ 144881 h 559879"/>
              <a:gd name="connsiteX7" fmla="*/ 546180 w 627740"/>
              <a:gd name="connsiteY7" fmla="*/ 238194 h 559879"/>
              <a:gd name="connsiteX8" fmla="*/ 627740 w 627740"/>
              <a:gd name="connsiteY8" fmla="*/ 314318 h 559879"/>
              <a:gd name="connsiteX9" fmla="*/ 506654 w 627740"/>
              <a:gd name="connsiteY9" fmla="*/ 302040 h 559879"/>
              <a:gd name="connsiteX10" fmla="*/ 522300 w 627740"/>
              <a:gd name="connsiteY10" fmla="*/ 380619 h 559879"/>
              <a:gd name="connsiteX11" fmla="*/ 442423 w 627740"/>
              <a:gd name="connsiteY11" fmla="*/ 365886 h 559879"/>
              <a:gd name="connsiteX12" fmla="*/ 465901 w 627740"/>
              <a:gd name="connsiteY12" fmla="*/ 473932 h 559879"/>
              <a:gd name="connsiteX13" fmla="*/ 348547 w 627740"/>
              <a:gd name="connsiteY13" fmla="*/ 427276 h 559879"/>
              <a:gd name="connsiteX14" fmla="*/ 279376 w 627740"/>
              <a:gd name="connsiteY14" fmla="*/ 547601 h 559879"/>
              <a:gd name="connsiteX15" fmla="*/ 242759 w 627740"/>
              <a:gd name="connsiteY15" fmla="*/ 473932 h 559879"/>
              <a:gd name="connsiteX16" fmla="*/ 108918 w 627740"/>
              <a:gd name="connsiteY16" fmla="*/ 559879 h 559879"/>
              <a:gd name="connsiteX17" fmla="*/ 133622 w 627740"/>
              <a:gd name="connsiteY17" fmla="*/ 427276 h 559879"/>
              <a:gd name="connsiteX18" fmla="*/ 39746 w 627740"/>
              <a:gd name="connsiteY18" fmla="*/ 412542 h 559879"/>
              <a:gd name="connsiteX19" fmla="*/ 103977 w 627740"/>
              <a:gd name="connsiteY19" fmla="*/ 331507 h 559879"/>
              <a:gd name="connsiteX20" fmla="*/ 0 w 627740"/>
              <a:gd name="connsiteY20" fmla="*/ 262750 h 559879"/>
              <a:gd name="connsiteX21" fmla="*/ 108918 w 627740"/>
              <a:gd name="connsiteY21" fmla="*/ 228372 h 559879"/>
              <a:gd name="connsiteX22" fmla="*/ 64450 w 627740"/>
              <a:gd name="connsiteY22" fmla="*/ 83491 h 559879"/>
              <a:gd name="connsiteX23" fmla="*/ 227497 w 627740"/>
              <a:gd name="connsiteY23" fmla="*/ 130147 h 559879"/>
              <a:gd name="connsiteX24" fmla="*/ 264828 w 627740"/>
              <a:gd name="connsiteY24" fmla="*/ 0 h 55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7740" h="559879">
                <a:moveTo>
                  <a:pt x="264828" y="0"/>
                </a:moveTo>
                <a:lnTo>
                  <a:pt x="348547" y="98224"/>
                </a:lnTo>
                <a:lnTo>
                  <a:pt x="407051" y="14734"/>
                </a:lnTo>
                <a:lnTo>
                  <a:pt x="435012" y="115413"/>
                </a:lnTo>
                <a:lnTo>
                  <a:pt x="546180" y="31923"/>
                </a:lnTo>
                <a:lnTo>
                  <a:pt x="494302" y="162070"/>
                </a:lnTo>
                <a:lnTo>
                  <a:pt x="590959" y="144881"/>
                </a:lnTo>
                <a:lnTo>
                  <a:pt x="546180" y="238194"/>
                </a:lnTo>
                <a:lnTo>
                  <a:pt x="627740" y="314318"/>
                </a:lnTo>
                <a:lnTo>
                  <a:pt x="506654" y="302040"/>
                </a:lnTo>
                <a:lnTo>
                  <a:pt x="522300" y="380619"/>
                </a:lnTo>
                <a:lnTo>
                  <a:pt x="442423" y="365886"/>
                </a:lnTo>
                <a:lnTo>
                  <a:pt x="465901" y="473932"/>
                </a:lnTo>
                <a:lnTo>
                  <a:pt x="348547" y="427276"/>
                </a:lnTo>
                <a:lnTo>
                  <a:pt x="279376" y="547601"/>
                </a:lnTo>
                <a:lnTo>
                  <a:pt x="242759" y="473932"/>
                </a:lnTo>
                <a:lnTo>
                  <a:pt x="108918" y="559879"/>
                </a:lnTo>
                <a:lnTo>
                  <a:pt x="133622" y="427276"/>
                </a:lnTo>
                <a:lnTo>
                  <a:pt x="39746" y="412542"/>
                </a:lnTo>
                <a:lnTo>
                  <a:pt x="103977" y="331507"/>
                </a:lnTo>
                <a:lnTo>
                  <a:pt x="0" y="262750"/>
                </a:lnTo>
                <a:lnTo>
                  <a:pt x="108918" y="228372"/>
                </a:lnTo>
                <a:lnTo>
                  <a:pt x="64450" y="83491"/>
                </a:lnTo>
                <a:lnTo>
                  <a:pt x="227497" y="130147"/>
                </a:lnTo>
                <a:lnTo>
                  <a:pt x="264828" y="0"/>
                </a:lnTo>
                <a:close/>
              </a:path>
            </a:pathLst>
          </a:custGeom>
          <a:solidFill>
            <a:srgbClr val="F5F0A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1" name="文本16"/>
          <p:cNvSpPr txBox="1"/>
          <p:nvPr/>
        </p:nvSpPr>
        <p:spPr>
          <a:xfrm>
            <a:off x="1143343" y="141030"/>
            <a:ext cx="708406" cy="769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关</a:t>
            </a:r>
          </a:p>
        </p:txBody>
      </p:sp>
      <p:pic>
        <p:nvPicPr>
          <p:cNvPr id="22" name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6398" y="457"/>
            <a:ext cx="1273969" cy="1273969"/>
          </a:xfrm>
          <a:prstGeom prst="rect">
            <a:avLst/>
          </a:prstGeom>
        </p:spPr>
      </p:pic>
      <p:sp>
        <p:nvSpPr>
          <p:cNvPr id="23" name="文本17"/>
          <p:cNvSpPr txBox="1"/>
          <p:nvPr/>
        </p:nvSpPr>
        <p:spPr>
          <a:xfrm>
            <a:off x="1764665" y="203835"/>
            <a:ext cx="2413000" cy="6248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创编故事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341120" y="1150620"/>
            <a:ext cx="9980295" cy="9626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思考：奶奶讲的这些故事有什么共同点呢？</a:t>
            </a:r>
          </a:p>
        </p:txBody>
      </p:sp>
      <p:pic>
        <p:nvPicPr>
          <p:cNvPr id="3" name="表格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674" y="2516191"/>
            <a:ext cx="7345261" cy="3588477"/>
          </a:xfrm>
          <a:prstGeom prst="rect">
            <a:avLst/>
          </a:prstGeom>
        </p:spPr>
      </p:pic>
      <p:sp>
        <p:nvSpPr>
          <p:cNvPr id="4" name="文本2"/>
          <p:cNvSpPr txBox="1"/>
          <p:nvPr/>
        </p:nvSpPr>
        <p:spPr>
          <a:xfrm>
            <a:off x="2499770" y="3104464"/>
            <a:ext cx="1398127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张三</a:t>
            </a:r>
          </a:p>
        </p:txBody>
      </p:sp>
      <p:sp>
        <p:nvSpPr>
          <p:cNvPr id="5" name="文本3"/>
          <p:cNvSpPr txBox="1"/>
          <p:nvPr/>
        </p:nvSpPr>
        <p:spPr>
          <a:xfrm>
            <a:off x="4177805" y="3104493"/>
            <a:ext cx="1826752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遇神仙</a:t>
            </a:r>
          </a:p>
        </p:txBody>
      </p:sp>
      <p:sp>
        <p:nvSpPr>
          <p:cNvPr id="6" name="文本4"/>
          <p:cNvSpPr txBox="1"/>
          <p:nvPr/>
        </p:nvSpPr>
        <p:spPr>
          <a:xfrm>
            <a:off x="6333258" y="3161795"/>
            <a:ext cx="3238500" cy="5381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2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想吃水蜜桃就有水蜜桃</a:t>
            </a:r>
          </a:p>
        </p:txBody>
      </p:sp>
      <p:sp>
        <p:nvSpPr>
          <p:cNvPr id="7" name="文本5"/>
          <p:cNvSpPr txBox="1"/>
          <p:nvPr/>
        </p:nvSpPr>
        <p:spPr>
          <a:xfrm>
            <a:off x="6333449" y="3955361"/>
            <a:ext cx="3238500" cy="5381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2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想要大花狗就有大花狗</a:t>
            </a:r>
          </a:p>
        </p:txBody>
      </p:sp>
      <p:sp>
        <p:nvSpPr>
          <p:cNvPr id="8" name="文本6"/>
          <p:cNvSpPr txBox="1"/>
          <p:nvPr/>
        </p:nvSpPr>
        <p:spPr>
          <a:xfrm>
            <a:off x="2499836" y="3897611"/>
            <a:ext cx="1398127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李四</a:t>
            </a:r>
          </a:p>
        </p:txBody>
      </p:sp>
      <p:sp>
        <p:nvSpPr>
          <p:cNvPr id="9" name="文本7"/>
          <p:cNvSpPr txBox="1"/>
          <p:nvPr/>
        </p:nvSpPr>
        <p:spPr>
          <a:xfrm>
            <a:off x="2499798" y="4691386"/>
            <a:ext cx="1398127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王五</a:t>
            </a:r>
          </a:p>
        </p:txBody>
      </p:sp>
      <p:sp>
        <p:nvSpPr>
          <p:cNvPr id="10" name="文本8"/>
          <p:cNvSpPr txBox="1"/>
          <p:nvPr/>
        </p:nvSpPr>
        <p:spPr>
          <a:xfrm>
            <a:off x="2499817" y="5434092"/>
            <a:ext cx="1398127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赵六</a:t>
            </a:r>
          </a:p>
        </p:txBody>
      </p:sp>
      <p:sp>
        <p:nvSpPr>
          <p:cNvPr id="11" name="文本9"/>
          <p:cNvSpPr txBox="1"/>
          <p:nvPr/>
        </p:nvSpPr>
        <p:spPr>
          <a:xfrm>
            <a:off x="4284675" y="3897611"/>
            <a:ext cx="1612440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游龙宫</a:t>
            </a:r>
          </a:p>
        </p:txBody>
      </p:sp>
      <p:sp>
        <p:nvSpPr>
          <p:cNvPr id="12" name="文本10"/>
          <p:cNvSpPr txBox="1"/>
          <p:nvPr/>
        </p:nvSpPr>
        <p:spPr>
          <a:xfrm>
            <a:off x="4284751" y="4691415"/>
            <a:ext cx="1612440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换衣服</a:t>
            </a:r>
          </a:p>
        </p:txBody>
      </p:sp>
      <p:sp>
        <p:nvSpPr>
          <p:cNvPr id="13" name="文本11"/>
          <p:cNvSpPr txBox="1"/>
          <p:nvPr/>
        </p:nvSpPr>
        <p:spPr>
          <a:xfrm>
            <a:off x="4284770" y="5434063"/>
            <a:ext cx="1612440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掘地</a:t>
            </a:r>
          </a:p>
        </p:txBody>
      </p:sp>
      <p:sp>
        <p:nvSpPr>
          <p:cNvPr id="14" name="文本12"/>
          <p:cNvSpPr txBox="1"/>
          <p:nvPr/>
        </p:nvSpPr>
        <p:spPr>
          <a:xfrm>
            <a:off x="6984854" y="4691348"/>
            <a:ext cx="1612440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</a:p>
        </p:txBody>
      </p:sp>
      <p:sp>
        <p:nvSpPr>
          <p:cNvPr id="15" name="文本13"/>
          <p:cNvSpPr txBox="1"/>
          <p:nvPr/>
        </p:nvSpPr>
        <p:spPr>
          <a:xfrm>
            <a:off x="6984873" y="5434063"/>
            <a:ext cx="1612440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</a:p>
        </p:txBody>
      </p:sp>
      <p:pic>
        <p:nvPicPr>
          <p:cNvPr id="16" name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6398" y="457"/>
            <a:ext cx="1273969" cy="1273969"/>
          </a:xfrm>
          <a:prstGeom prst="rect">
            <a:avLst/>
          </a:prstGeom>
        </p:spPr>
      </p:pic>
      <p:sp>
        <p:nvSpPr>
          <p:cNvPr id="17" name="形状1"/>
          <p:cNvSpPr txBox="1"/>
          <p:nvPr/>
        </p:nvSpPr>
        <p:spPr>
          <a:xfrm>
            <a:off x="133540" y="216423"/>
            <a:ext cx="718605" cy="640921"/>
          </a:xfrm>
          <a:custGeom>
            <a:avLst/>
            <a:gdLst>
              <a:gd name="connsiteX0" fmla="*/ 303162 w 718605"/>
              <a:gd name="connsiteY0" fmla="*/ 0 h 640921"/>
              <a:gd name="connsiteX1" fmla="*/ 398999 w 718605"/>
              <a:gd name="connsiteY1" fmla="*/ 112442 h 640921"/>
              <a:gd name="connsiteX2" fmla="*/ 465971 w 718605"/>
              <a:gd name="connsiteY2" fmla="*/ 16866 h 640921"/>
              <a:gd name="connsiteX3" fmla="*/ 497979 w 718605"/>
              <a:gd name="connsiteY3" fmla="*/ 132120 h 640921"/>
              <a:gd name="connsiteX4" fmla="*/ 625239 w 718605"/>
              <a:gd name="connsiteY4" fmla="*/ 36544 h 640921"/>
              <a:gd name="connsiteX5" fmla="*/ 565851 w 718605"/>
              <a:gd name="connsiteY5" fmla="*/ 185530 h 640921"/>
              <a:gd name="connsiteX6" fmla="*/ 676499 w 718605"/>
              <a:gd name="connsiteY6" fmla="*/ 165852 h 640921"/>
              <a:gd name="connsiteX7" fmla="*/ 625239 w 718605"/>
              <a:gd name="connsiteY7" fmla="*/ 272673 h 640921"/>
              <a:gd name="connsiteX8" fmla="*/ 718605 w 718605"/>
              <a:gd name="connsiteY8" fmla="*/ 359816 h 640921"/>
              <a:gd name="connsiteX9" fmla="*/ 579991 w 718605"/>
              <a:gd name="connsiteY9" fmla="*/ 345760 h 640921"/>
              <a:gd name="connsiteX10" fmla="*/ 597902 w 718605"/>
              <a:gd name="connsiteY10" fmla="*/ 435714 h 640921"/>
              <a:gd name="connsiteX11" fmla="*/ 506463 w 718605"/>
              <a:gd name="connsiteY11" fmla="*/ 418848 h 640921"/>
              <a:gd name="connsiteX12" fmla="*/ 533340 w 718605"/>
              <a:gd name="connsiteY12" fmla="*/ 542534 h 640921"/>
              <a:gd name="connsiteX13" fmla="*/ 398999 w 718605"/>
              <a:gd name="connsiteY13" fmla="*/ 489124 h 640921"/>
              <a:gd name="connsiteX14" fmla="*/ 319815 w 718605"/>
              <a:gd name="connsiteY14" fmla="*/ 626866 h 640921"/>
              <a:gd name="connsiteX15" fmla="*/ 277898 w 718605"/>
              <a:gd name="connsiteY15" fmla="*/ 542534 h 640921"/>
              <a:gd name="connsiteX16" fmla="*/ 124683 w 718605"/>
              <a:gd name="connsiteY16" fmla="*/ 640921 h 640921"/>
              <a:gd name="connsiteX17" fmla="*/ 152963 w 718605"/>
              <a:gd name="connsiteY17" fmla="*/ 489124 h 640921"/>
              <a:gd name="connsiteX18" fmla="*/ 45499 w 718605"/>
              <a:gd name="connsiteY18" fmla="*/ 472258 h 640921"/>
              <a:gd name="connsiteX19" fmla="*/ 119027 w 718605"/>
              <a:gd name="connsiteY19" fmla="*/ 379493 h 640921"/>
              <a:gd name="connsiteX20" fmla="*/ 0 w 718605"/>
              <a:gd name="connsiteY20" fmla="*/ 300783 h 640921"/>
              <a:gd name="connsiteX21" fmla="*/ 124683 w 718605"/>
              <a:gd name="connsiteY21" fmla="*/ 261428 h 640921"/>
              <a:gd name="connsiteX22" fmla="*/ 73779 w 718605"/>
              <a:gd name="connsiteY22" fmla="*/ 95576 h 640921"/>
              <a:gd name="connsiteX23" fmla="*/ 260427 w 718605"/>
              <a:gd name="connsiteY23" fmla="*/ 148986 h 640921"/>
              <a:gd name="connsiteX24" fmla="*/ 303162 w 718605"/>
              <a:gd name="connsiteY24" fmla="*/ 0 h 6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18605" h="640921">
                <a:moveTo>
                  <a:pt x="303162" y="0"/>
                </a:moveTo>
                <a:lnTo>
                  <a:pt x="398999" y="112442"/>
                </a:lnTo>
                <a:lnTo>
                  <a:pt x="465971" y="16866"/>
                </a:lnTo>
                <a:lnTo>
                  <a:pt x="497979" y="132120"/>
                </a:lnTo>
                <a:lnTo>
                  <a:pt x="625239" y="36544"/>
                </a:lnTo>
                <a:lnTo>
                  <a:pt x="565851" y="185530"/>
                </a:lnTo>
                <a:lnTo>
                  <a:pt x="676499" y="165852"/>
                </a:lnTo>
                <a:lnTo>
                  <a:pt x="625239" y="272673"/>
                </a:lnTo>
                <a:lnTo>
                  <a:pt x="718605" y="359816"/>
                </a:lnTo>
                <a:lnTo>
                  <a:pt x="579991" y="345760"/>
                </a:lnTo>
                <a:lnTo>
                  <a:pt x="597902" y="435714"/>
                </a:lnTo>
                <a:lnTo>
                  <a:pt x="506463" y="418848"/>
                </a:lnTo>
                <a:lnTo>
                  <a:pt x="533340" y="542534"/>
                </a:lnTo>
                <a:lnTo>
                  <a:pt x="398999" y="489124"/>
                </a:lnTo>
                <a:lnTo>
                  <a:pt x="319815" y="626866"/>
                </a:lnTo>
                <a:lnTo>
                  <a:pt x="277898" y="542534"/>
                </a:lnTo>
                <a:lnTo>
                  <a:pt x="124683" y="640921"/>
                </a:lnTo>
                <a:lnTo>
                  <a:pt x="152963" y="489124"/>
                </a:lnTo>
                <a:lnTo>
                  <a:pt x="45499" y="472258"/>
                </a:lnTo>
                <a:lnTo>
                  <a:pt x="119027" y="379493"/>
                </a:lnTo>
                <a:lnTo>
                  <a:pt x="0" y="300783"/>
                </a:lnTo>
                <a:lnTo>
                  <a:pt x="124683" y="261428"/>
                </a:lnTo>
                <a:lnTo>
                  <a:pt x="73779" y="95576"/>
                </a:lnTo>
                <a:lnTo>
                  <a:pt x="260427" y="148986"/>
                </a:lnTo>
                <a:lnTo>
                  <a:pt x="303162" y="0"/>
                </a:lnTo>
                <a:close/>
              </a:path>
            </a:pathLst>
          </a:custGeom>
          <a:solidFill>
            <a:srgbClr val="2A8C5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8" name="文本14"/>
          <p:cNvSpPr txBox="1"/>
          <p:nvPr/>
        </p:nvSpPr>
        <p:spPr>
          <a:xfrm>
            <a:off x="115824" y="197577"/>
            <a:ext cx="708406" cy="6381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第</a:t>
            </a:r>
          </a:p>
        </p:txBody>
      </p:sp>
      <p:sp>
        <p:nvSpPr>
          <p:cNvPr id="19" name="形状2"/>
          <p:cNvSpPr txBox="1"/>
          <p:nvPr/>
        </p:nvSpPr>
        <p:spPr>
          <a:xfrm>
            <a:off x="616657" y="129330"/>
            <a:ext cx="829057" cy="728320"/>
          </a:xfrm>
          <a:custGeom>
            <a:avLst/>
            <a:gdLst>
              <a:gd name="connsiteX0" fmla="*/ 349758 w 829057"/>
              <a:gd name="connsiteY0" fmla="*/ 0 h 728320"/>
              <a:gd name="connsiteX1" fmla="*/ 460326 w 829057"/>
              <a:gd name="connsiteY1" fmla="*/ 127775 h 728320"/>
              <a:gd name="connsiteX2" fmla="*/ 537592 w 829057"/>
              <a:gd name="connsiteY2" fmla="*/ 19166 h 728320"/>
              <a:gd name="connsiteX3" fmla="*/ 574520 w 829057"/>
              <a:gd name="connsiteY3" fmla="*/ 150136 h 728320"/>
              <a:gd name="connsiteX4" fmla="*/ 721340 w 829057"/>
              <a:gd name="connsiteY4" fmla="*/ 41527 h 728320"/>
              <a:gd name="connsiteX5" fmla="*/ 652824 w 829057"/>
              <a:gd name="connsiteY5" fmla="*/ 210829 h 728320"/>
              <a:gd name="connsiteX6" fmla="*/ 780479 w 829057"/>
              <a:gd name="connsiteY6" fmla="*/ 188469 h 728320"/>
              <a:gd name="connsiteX7" fmla="*/ 721340 w 829057"/>
              <a:gd name="connsiteY7" fmla="*/ 309855 h 728320"/>
              <a:gd name="connsiteX8" fmla="*/ 829057 w 829057"/>
              <a:gd name="connsiteY8" fmla="*/ 408881 h 728320"/>
              <a:gd name="connsiteX9" fmla="*/ 669137 w 829057"/>
              <a:gd name="connsiteY9" fmla="*/ 392909 h 728320"/>
              <a:gd name="connsiteX10" fmla="*/ 689801 w 829057"/>
              <a:gd name="connsiteY10" fmla="*/ 495129 h 728320"/>
              <a:gd name="connsiteX11" fmla="*/ 584308 w 829057"/>
              <a:gd name="connsiteY11" fmla="*/ 475963 h 728320"/>
              <a:gd name="connsiteX12" fmla="*/ 615316 w 829057"/>
              <a:gd name="connsiteY12" fmla="*/ 616516 h 728320"/>
              <a:gd name="connsiteX13" fmla="*/ 460326 w 829057"/>
              <a:gd name="connsiteY13" fmla="*/ 555823 h 728320"/>
              <a:gd name="connsiteX14" fmla="*/ 368972 w 829057"/>
              <a:gd name="connsiteY14" fmla="*/ 712348 h 728320"/>
              <a:gd name="connsiteX15" fmla="*/ 320612 w 829057"/>
              <a:gd name="connsiteY15" fmla="*/ 616516 h 728320"/>
              <a:gd name="connsiteX16" fmla="*/ 143848 w 829057"/>
              <a:gd name="connsiteY16" fmla="*/ 728320 h 728320"/>
              <a:gd name="connsiteX17" fmla="*/ 176474 w 829057"/>
              <a:gd name="connsiteY17" fmla="*/ 555823 h 728320"/>
              <a:gd name="connsiteX18" fmla="*/ 52493 w 829057"/>
              <a:gd name="connsiteY18" fmla="*/ 536657 h 728320"/>
              <a:gd name="connsiteX19" fmla="*/ 137322 w 829057"/>
              <a:gd name="connsiteY19" fmla="*/ 431242 h 728320"/>
              <a:gd name="connsiteX20" fmla="*/ 0 w 829057"/>
              <a:gd name="connsiteY20" fmla="*/ 341799 h 728320"/>
              <a:gd name="connsiteX21" fmla="*/ 143848 w 829057"/>
              <a:gd name="connsiteY21" fmla="*/ 297078 h 728320"/>
              <a:gd name="connsiteX22" fmla="*/ 85119 w 829057"/>
              <a:gd name="connsiteY22" fmla="*/ 108609 h 728320"/>
              <a:gd name="connsiteX23" fmla="*/ 300456 w 829057"/>
              <a:gd name="connsiteY23" fmla="*/ 169302 h 728320"/>
              <a:gd name="connsiteX24" fmla="*/ 349758 w 829057"/>
              <a:gd name="connsiteY24" fmla="*/ 0 h 72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29057" h="728320">
                <a:moveTo>
                  <a:pt x="349758" y="0"/>
                </a:moveTo>
                <a:lnTo>
                  <a:pt x="460326" y="127775"/>
                </a:lnTo>
                <a:lnTo>
                  <a:pt x="537592" y="19166"/>
                </a:lnTo>
                <a:lnTo>
                  <a:pt x="574520" y="150136"/>
                </a:lnTo>
                <a:lnTo>
                  <a:pt x="721340" y="41527"/>
                </a:lnTo>
                <a:lnTo>
                  <a:pt x="652824" y="210829"/>
                </a:lnTo>
                <a:lnTo>
                  <a:pt x="780479" y="188469"/>
                </a:lnTo>
                <a:lnTo>
                  <a:pt x="721340" y="309855"/>
                </a:lnTo>
                <a:lnTo>
                  <a:pt x="829057" y="408881"/>
                </a:lnTo>
                <a:lnTo>
                  <a:pt x="669137" y="392909"/>
                </a:lnTo>
                <a:lnTo>
                  <a:pt x="689801" y="495129"/>
                </a:lnTo>
                <a:lnTo>
                  <a:pt x="584308" y="475963"/>
                </a:lnTo>
                <a:lnTo>
                  <a:pt x="615316" y="616516"/>
                </a:lnTo>
                <a:lnTo>
                  <a:pt x="460326" y="555823"/>
                </a:lnTo>
                <a:lnTo>
                  <a:pt x="368972" y="712348"/>
                </a:lnTo>
                <a:lnTo>
                  <a:pt x="320612" y="616516"/>
                </a:lnTo>
                <a:lnTo>
                  <a:pt x="143848" y="728320"/>
                </a:lnTo>
                <a:lnTo>
                  <a:pt x="176474" y="555823"/>
                </a:lnTo>
                <a:lnTo>
                  <a:pt x="52493" y="536657"/>
                </a:lnTo>
                <a:lnTo>
                  <a:pt x="137322" y="431242"/>
                </a:lnTo>
                <a:lnTo>
                  <a:pt x="0" y="341799"/>
                </a:lnTo>
                <a:lnTo>
                  <a:pt x="143848" y="297078"/>
                </a:lnTo>
                <a:lnTo>
                  <a:pt x="85119" y="108609"/>
                </a:lnTo>
                <a:lnTo>
                  <a:pt x="300456" y="169302"/>
                </a:lnTo>
                <a:lnTo>
                  <a:pt x="349758" y="0"/>
                </a:lnTo>
                <a:close/>
              </a:path>
            </a:pathLst>
          </a:custGeom>
          <a:solidFill>
            <a:srgbClr val="CC7014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0" name="文本15"/>
          <p:cNvSpPr txBox="1"/>
          <p:nvPr/>
        </p:nvSpPr>
        <p:spPr>
          <a:xfrm>
            <a:off x="632470" y="165433"/>
            <a:ext cx="708406" cy="76993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三</a:t>
            </a:r>
          </a:p>
        </p:txBody>
      </p:sp>
      <p:sp>
        <p:nvSpPr>
          <p:cNvPr id="21" name="形状3"/>
          <p:cNvSpPr txBox="1"/>
          <p:nvPr/>
        </p:nvSpPr>
        <p:spPr>
          <a:xfrm>
            <a:off x="1199412" y="297771"/>
            <a:ext cx="627740" cy="559879"/>
          </a:xfrm>
          <a:custGeom>
            <a:avLst/>
            <a:gdLst>
              <a:gd name="connsiteX0" fmla="*/ 264828 w 627740"/>
              <a:gd name="connsiteY0" fmla="*/ 0 h 559879"/>
              <a:gd name="connsiteX1" fmla="*/ 348547 w 627740"/>
              <a:gd name="connsiteY1" fmla="*/ 98224 h 559879"/>
              <a:gd name="connsiteX2" fmla="*/ 407051 w 627740"/>
              <a:gd name="connsiteY2" fmla="*/ 14734 h 559879"/>
              <a:gd name="connsiteX3" fmla="*/ 435012 w 627740"/>
              <a:gd name="connsiteY3" fmla="*/ 115413 h 559879"/>
              <a:gd name="connsiteX4" fmla="*/ 546180 w 627740"/>
              <a:gd name="connsiteY4" fmla="*/ 31923 h 559879"/>
              <a:gd name="connsiteX5" fmla="*/ 494302 w 627740"/>
              <a:gd name="connsiteY5" fmla="*/ 162070 h 559879"/>
              <a:gd name="connsiteX6" fmla="*/ 590959 w 627740"/>
              <a:gd name="connsiteY6" fmla="*/ 144881 h 559879"/>
              <a:gd name="connsiteX7" fmla="*/ 546180 w 627740"/>
              <a:gd name="connsiteY7" fmla="*/ 238194 h 559879"/>
              <a:gd name="connsiteX8" fmla="*/ 627740 w 627740"/>
              <a:gd name="connsiteY8" fmla="*/ 314318 h 559879"/>
              <a:gd name="connsiteX9" fmla="*/ 506654 w 627740"/>
              <a:gd name="connsiteY9" fmla="*/ 302040 h 559879"/>
              <a:gd name="connsiteX10" fmla="*/ 522300 w 627740"/>
              <a:gd name="connsiteY10" fmla="*/ 380619 h 559879"/>
              <a:gd name="connsiteX11" fmla="*/ 442423 w 627740"/>
              <a:gd name="connsiteY11" fmla="*/ 365886 h 559879"/>
              <a:gd name="connsiteX12" fmla="*/ 465901 w 627740"/>
              <a:gd name="connsiteY12" fmla="*/ 473932 h 559879"/>
              <a:gd name="connsiteX13" fmla="*/ 348547 w 627740"/>
              <a:gd name="connsiteY13" fmla="*/ 427276 h 559879"/>
              <a:gd name="connsiteX14" fmla="*/ 279376 w 627740"/>
              <a:gd name="connsiteY14" fmla="*/ 547601 h 559879"/>
              <a:gd name="connsiteX15" fmla="*/ 242759 w 627740"/>
              <a:gd name="connsiteY15" fmla="*/ 473932 h 559879"/>
              <a:gd name="connsiteX16" fmla="*/ 108918 w 627740"/>
              <a:gd name="connsiteY16" fmla="*/ 559879 h 559879"/>
              <a:gd name="connsiteX17" fmla="*/ 133622 w 627740"/>
              <a:gd name="connsiteY17" fmla="*/ 427276 h 559879"/>
              <a:gd name="connsiteX18" fmla="*/ 39746 w 627740"/>
              <a:gd name="connsiteY18" fmla="*/ 412542 h 559879"/>
              <a:gd name="connsiteX19" fmla="*/ 103977 w 627740"/>
              <a:gd name="connsiteY19" fmla="*/ 331507 h 559879"/>
              <a:gd name="connsiteX20" fmla="*/ 0 w 627740"/>
              <a:gd name="connsiteY20" fmla="*/ 262750 h 559879"/>
              <a:gd name="connsiteX21" fmla="*/ 108918 w 627740"/>
              <a:gd name="connsiteY21" fmla="*/ 228372 h 559879"/>
              <a:gd name="connsiteX22" fmla="*/ 64450 w 627740"/>
              <a:gd name="connsiteY22" fmla="*/ 83491 h 559879"/>
              <a:gd name="connsiteX23" fmla="*/ 227497 w 627740"/>
              <a:gd name="connsiteY23" fmla="*/ 130147 h 559879"/>
              <a:gd name="connsiteX24" fmla="*/ 264828 w 627740"/>
              <a:gd name="connsiteY24" fmla="*/ 0 h 55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7740" h="559879">
                <a:moveTo>
                  <a:pt x="264828" y="0"/>
                </a:moveTo>
                <a:lnTo>
                  <a:pt x="348547" y="98224"/>
                </a:lnTo>
                <a:lnTo>
                  <a:pt x="407051" y="14734"/>
                </a:lnTo>
                <a:lnTo>
                  <a:pt x="435012" y="115413"/>
                </a:lnTo>
                <a:lnTo>
                  <a:pt x="546180" y="31923"/>
                </a:lnTo>
                <a:lnTo>
                  <a:pt x="494302" y="162070"/>
                </a:lnTo>
                <a:lnTo>
                  <a:pt x="590959" y="144881"/>
                </a:lnTo>
                <a:lnTo>
                  <a:pt x="546180" y="238194"/>
                </a:lnTo>
                <a:lnTo>
                  <a:pt x="627740" y="314318"/>
                </a:lnTo>
                <a:lnTo>
                  <a:pt x="506654" y="302040"/>
                </a:lnTo>
                <a:lnTo>
                  <a:pt x="522300" y="380619"/>
                </a:lnTo>
                <a:lnTo>
                  <a:pt x="442423" y="365886"/>
                </a:lnTo>
                <a:lnTo>
                  <a:pt x="465901" y="473932"/>
                </a:lnTo>
                <a:lnTo>
                  <a:pt x="348547" y="427276"/>
                </a:lnTo>
                <a:lnTo>
                  <a:pt x="279376" y="547601"/>
                </a:lnTo>
                <a:lnTo>
                  <a:pt x="242759" y="473932"/>
                </a:lnTo>
                <a:lnTo>
                  <a:pt x="108918" y="559879"/>
                </a:lnTo>
                <a:lnTo>
                  <a:pt x="133622" y="427276"/>
                </a:lnTo>
                <a:lnTo>
                  <a:pt x="39746" y="412542"/>
                </a:lnTo>
                <a:lnTo>
                  <a:pt x="103977" y="331507"/>
                </a:lnTo>
                <a:lnTo>
                  <a:pt x="0" y="262750"/>
                </a:lnTo>
                <a:lnTo>
                  <a:pt x="108918" y="228372"/>
                </a:lnTo>
                <a:lnTo>
                  <a:pt x="64450" y="83491"/>
                </a:lnTo>
                <a:lnTo>
                  <a:pt x="227497" y="130147"/>
                </a:lnTo>
                <a:lnTo>
                  <a:pt x="264828" y="0"/>
                </a:lnTo>
                <a:close/>
              </a:path>
            </a:pathLst>
          </a:custGeom>
          <a:solidFill>
            <a:srgbClr val="F5F0A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2" name="文本16"/>
          <p:cNvSpPr txBox="1"/>
          <p:nvPr/>
        </p:nvSpPr>
        <p:spPr>
          <a:xfrm>
            <a:off x="1143343" y="141030"/>
            <a:ext cx="708406" cy="769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关</a:t>
            </a:r>
          </a:p>
        </p:txBody>
      </p:sp>
      <p:sp>
        <p:nvSpPr>
          <p:cNvPr id="23" name="文本17"/>
          <p:cNvSpPr txBox="1"/>
          <p:nvPr/>
        </p:nvSpPr>
        <p:spPr>
          <a:xfrm>
            <a:off x="1768475" y="197485"/>
            <a:ext cx="2366010" cy="6248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创编故事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" y="343"/>
            <a:ext cx="1828800" cy="1390650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" y="14091"/>
            <a:ext cx="4192838" cy="6885670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905" y="-10"/>
            <a:ext cx="4345734" cy="6858276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410" y="13970"/>
            <a:ext cx="4032885" cy="6844030"/>
          </a:xfrm>
          <a:prstGeom prst="rect">
            <a:avLst/>
          </a:prstGeom>
        </p:spPr>
      </p:pic>
      <p:sp>
        <p:nvSpPr>
          <p:cNvPr id="6" name="形状1"/>
          <p:cNvSpPr txBox="1"/>
          <p:nvPr/>
        </p:nvSpPr>
        <p:spPr>
          <a:xfrm>
            <a:off x="9205217" y="1563872"/>
            <a:ext cx="2107959" cy="12347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7" name="文本1"/>
          <p:cNvSpPr txBox="1"/>
          <p:nvPr/>
        </p:nvSpPr>
        <p:spPr>
          <a:xfrm>
            <a:off x="365598" y="1198280"/>
            <a:ext cx="43288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</a:p>
        </p:txBody>
      </p:sp>
      <p:sp>
        <p:nvSpPr>
          <p:cNvPr id="8" name="文本2"/>
          <p:cNvSpPr txBox="1"/>
          <p:nvPr/>
        </p:nvSpPr>
        <p:spPr>
          <a:xfrm>
            <a:off x="365760" y="2015490"/>
            <a:ext cx="433070" cy="4318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</a:p>
        </p:txBody>
      </p:sp>
      <p:sp>
        <p:nvSpPr>
          <p:cNvPr id="9" name="文本3"/>
          <p:cNvSpPr txBox="1"/>
          <p:nvPr/>
        </p:nvSpPr>
        <p:spPr>
          <a:xfrm>
            <a:off x="365684" y="2472274"/>
            <a:ext cx="43288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</a:p>
        </p:txBody>
      </p:sp>
      <p:sp>
        <p:nvSpPr>
          <p:cNvPr id="10" name="文本4"/>
          <p:cNvSpPr txBox="1"/>
          <p:nvPr/>
        </p:nvSpPr>
        <p:spPr>
          <a:xfrm>
            <a:off x="365760" y="2784475"/>
            <a:ext cx="433070" cy="4038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</a:p>
        </p:txBody>
      </p:sp>
      <p:sp>
        <p:nvSpPr>
          <p:cNvPr id="11" name="文本5"/>
          <p:cNvSpPr txBox="1"/>
          <p:nvPr/>
        </p:nvSpPr>
        <p:spPr>
          <a:xfrm>
            <a:off x="365760" y="3531235"/>
            <a:ext cx="433070" cy="43053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5</a:t>
            </a:r>
          </a:p>
        </p:txBody>
      </p:sp>
      <p:sp>
        <p:nvSpPr>
          <p:cNvPr id="12" name="文本6"/>
          <p:cNvSpPr txBox="1"/>
          <p:nvPr/>
        </p:nvSpPr>
        <p:spPr>
          <a:xfrm>
            <a:off x="365760" y="4295140"/>
            <a:ext cx="433070" cy="4089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6</a:t>
            </a:r>
          </a:p>
        </p:txBody>
      </p:sp>
      <p:sp>
        <p:nvSpPr>
          <p:cNvPr id="13" name="文本7"/>
          <p:cNvSpPr txBox="1"/>
          <p:nvPr/>
        </p:nvSpPr>
        <p:spPr>
          <a:xfrm>
            <a:off x="365760" y="4828540"/>
            <a:ext cx="433070" cy="32575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7</a:t>
            </a:r>
          </a:p>
        </p:txBody>
      </p:sp>
      <p:sp>
        <p:nvSpPr>
          <p:cNvPr id="14" name="文本8"/>
          <p:cNvSpPr txBox="1"/>
          <p:nvPr/>
        </p:nvSpPr>
        <p:spPr>
          <a:xfrm>
            <a:off x="365760" y="5037455"/>
            <a:ext cx="433070" cy="4032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8</a:t>
            </a:r>
          </a:p>
        </p:txBody>
      </p:sp>
      <p:sp>
        <p:nvSpPr>
          <p:cNvPr id="15" name="文本9"/>
          <p:cNvSpPr txBox="1"/>
          <p:nvPr/>
        </p:nvSpPr>
        <p:spPr>
          <a:xfrm>
            <a:off x="365760" y="5304155"/>
            <a:ext cx="322580" cy="4292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9</a:t>
            </a:r>
          </a:p>
        </p:txBody>
      </p:sp>
      <p:sp>
        <p:nvSpPr>
          <p:cNvPr id="16" name="文本10"/>
          <p:cNvSpPr txBox="1"/>
          <p:nvPr/>
        </p:nvSpPr>
        <p:spPr>
          <a:xfrm>
            <a:off x="266065" y="5612765"/>
            <a:ext cx="633095" cy="4127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10</a:t>
            </a:r>
          </a:p>
        </p:txBody>
      </p:sp>
      <p:sp>
        <p:nvSpPr>
          <p:cNvPr id="17" name="文本11"/>
          <p:cNvSpPr txBox="1"/>
          <p:nvPr/>
        </p:nvSpPr>
        <p:spPr>
          <a:xfrm>
            <a:off x="4442336" y="532730"/>
            <a:ext cx="594808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11</a:t>
            </a:r>
          </a:p>
        </p:txBody>
      </p:sp>
      <p:sp>
        <p:nvSpPr>
          <p:cNvPr id="18" name="文本12"/>
          <p:cNvSpPr txBox="1"/>
          <p:nvPr/>
        </p:nvSpPr>
        <p:spPr>
          <a:xfrm>
            <a:off x="4442269" y="1012552"/>
            <a:ext cx="594208" cy="58261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12</a:t>
            </a:r>
          </a:p>
        </p:txBody>
      </p:sp>
      <p:sp>
        <p:nvSpPr>
          <p:cNvPr id="19" name="文本13"/>
          <p:cNvSpPr txBox="1"/>
          <p:nvPr/>
        </p:nvSpPr>
        <p:spPr>
          <a:xfrm>
            <a:off x="4442231" y="1505232"/>
            <a:ext cx="594208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13</a:t>
            </a:r>
          </a:p>
        </p:txBody>
      </p:sp>
      <p:sp>
        <p:nvSpPr>
          <p:cNvPr id="20" name="文本14"/>
          <p:cNvSpPr txBox="1"/>
          <p:nvPr/>
        </p:nvSpPr>
        <p:spPr>
          <a:xfrm>
            <a:off x="4442050" y="2044681"/>
            <a:ext cx="59390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14</a:t>
            </a:r>
          </a:p>
        </p:txBody>
      </p:sp>
      <p:sp>
        <p:nvSpPr>
          <p:cNvPr id="21" name="文本15"/>
          <p:cNvSpPr txBox="1"/>
          <p:nvPr/>
        </p:nvSpPr>
        <p:spPr>
          <a:xfrm>
            <a:off x="4443060" y="2524398"/>
            <a:ext cx="59390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15</a:t>
            </a:r>
          </a:p>
        </p:txBody>
      </p:sp>
      <p:sp>
        <p:nvSpPr>
          <p:cNvPr id="22" name="文本16"/>
          <p:cNvSpPr txBox="1"/>
          <p:nvPr/>
        </p:nvSpPr>
        <p:spPr>
          <a:xfrm>
            <a:off x="4443060" y="4037111"/>
            <a:ext cx="59390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16</a:t>
            </a:r>
          </a:p>
        </p:txBody>
      </p:sp>
      <p:sp>
        <p:nvSpPr>
          <p:cNvPr id="23" name="文本17"/>
          <p:cNvSpPr txBox="1"/>
          <p:nvPr/>
        </p:nvSpPr>
        <p:spPr>
          <a:xfrm>
            <a:off x="4443517" y="5115107"/>
            <a:ext cx="59390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17</a:t>
            </a:r>
          </a:p>
        </p:txBody>
      </p:sp>
      <p:sp>
        <p:nvSpPr>
          <p:cNvPr id="24" name="文本18"/>
          <p:cNvSpPr txBox="1"/>
          <p:nvPr/>
        </p:nvSpPr>
        <p:spPr>
          <a:xfrm>
            <a:off x="4443098" y="5381806"/>
            <a:ext cx="59390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18</a:t>
            </a:r>
          </a:p>
        </p:txBody>
      </p:sp>
      <p:sp>
        <p:nvSpPr>
          <p:cNvPr id="25" name="文本19"/>
          <p:cNvSpPr txBox="1"/>
          <p:nvPr/>
        </p:nvSpPr>
        <p:spPr>
          <a:xfrm>
            <a:off x="4442269" y="5824604"/>
            <a:ext cx="593903" cy="4802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19</a:t>
            </a:r>
          </a:p>
        </p:txBody>
      </p:sp>
      <p:sp>
        <p:nvSpPr>
          <p:cNvPr id="26" name="文本20"/>
          <p:cNvSpPr txBox="1"/>
          <p:nvPr/>
        </p:nvSpPr>
        <p:spPr>
          <a:xfrm>
            <a:off x="8304530" y="962660"/>
            <a:ext cx="593090" cy="42291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20</a:t>
            </a:r>
          </a:p>
        </p:txBody>
      </p:sp>
      <p:sp>
        <p:nvSpPr>
          <p:cNvPr id="27" name="文本21"/>
          <p:cNvSpPr txBox="1"/>
          <p:nvPr/>
        </p:nvSpPr>
        <p:spPr>
          <a:xfrm>
            <a:off x="8303895" y="2015490"/>
            <a:ext cx="593725" cy="3873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21</a:t>
            </a:r>
          </a:p>
        </p:txBody>
      </p:sp>
      <p:sp>
        <p:nvSpPr>
          <p:cNvPr id="28" name="形状2"/>
          <p:cNvSpPr txBox="1"/>
          <p:nvPr/>
        </p:nvSpPr>
        <p:spPr>
          <a:xfrm>
            <a:off x="4371975" y="2583815"/>
            <a:ext cx="3448050" cy="2823845"/>
          </a:xfrm>
          <a:prstGeom prst="rect">
            <a:avLst/>
          </a:prstGeom>
          <a:solidFill>
            <a:srgbClr val="FFFFFF">
              <a:alpha val="0"/>
            </a:srgbClr>
          </a:solidFill>
          <a:ln w="4762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632460" y="935355"/>
            <a:ext cx="10827385" cy="270383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lnSpc>
                <a:spcPct val="110000"/>
              </a:lnSpc>
            </a:pPr>
            <a:r>
              <a:rPr lang="zh-CN" altLang="en-US" sz="35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30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00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从奶奶讲的故事中选择一个，展开想象进行创编。要求：</a:t>
            </a:r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把宝葫芦的神奇讲具体；把故事讲完整；加入动作、表情，把故事讲得绘声绘色。</a:t>
            </a:r>
          </a:p>
          <a:p>
            <a:pPr marL="0" algn="l">
              <a:lnSpc>
                <a:spcPct val="110000"/>
              </a:lnSpc>
            </a:pPr>
            <a:r>
              <a:rPr lang="zh-CN" altLang="en-US" sz="300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先自己练习讲一讲，再组内展示，互相评一评。</a:t>
            </a:r>
          </a:p>
          <a:p>
            <a:pPr marL="0" algn="l">
              <a:lnSpc>
                <a:spcPct val="110000"/>
              </a:lnSpc>
            </a:pPr>
            <a:endParaRPr lang="zh-CN" altLang="en-US" sz="3000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形状1"/>
          <p:cNvSpPr txBox="1"/>
          <p:nvPr/>
        </p:nvSpPr>
        <p:spPr>
          <a:xfrm>
            <a:off x="1199412" y="297771"/>
            <a:ext cx="627740" cy="559879"/>
          </a:xfrm>
          <a:custGeom>
            <a:avLst/>
            <a:gdLst>
              <a:gd name="connsiteX0" fmla="*/ 264828 w 627740"/>
              <a:gd name="connsiteY0" fmla="*/ 0 h 559879"/>
              <a:gd name="connsiteX1" fmla="*/ 348547 w 627740"/>
              <a:gd name="connsiteY1" fmla="*/ 98224 h 559879"/>
              <a:gd name="connsiteX2" fmla="*/ 407051 w 627740"/>
              <a:gd name="connsiteY2" fmla="*/ 14734 h 559879"/>
              <a:gd name="connsiteX3" fmla="*/ 435012 w 627740"/>
              <a:gd name="connsiteY3" fmla="*/ 115413 h 559879"/>
              <a:gd name="connsiteX4" fmla="*/ 546180 w 627740"/>
              <a:gd name="connsiteY4" fmla="*/ 31923 h 559879"/>
              <a:gd name="connsiteX5" fmla="*/ 494302 w 627740"/>
              <a:gd name="connsiteY5" fmla="*/ 162070 h 559879"/>
              <a:gd name="connsiteX6" fmla="*/ 590959 w 627740"/>
              <a:gd name="connsiteY6" fmla="*/ 144881 h 559879"/>
              <a:gd name="connsiteX7" fmla="*/ 546180 w 627740"/>
              <a:gd name="connsiteY7" fmla="*/ 238194 h 559879"/>
              <a:gd name="connsiteX8" fmla="*/ 627740 w 627740"/>
              <a:gd name="connsiteY8" fmla="*/ 314318 h 559879"/>
              <a:gd name="connsiteX9" fmla="*/ 506654 w 627740"/>
              <a:gd name="connsiteY9" fmla="*/ 302040 h 559879"/>
              <a:gd name="connsiteX10" fmla="*/ 522300 w 627740"/>
              <a:gd name="connsiteY10" fmla="*/ 380619 h 559879"/>
              <a:gd name="connsiteX11" fmla="*/ 442423 w 627740"/>
              <a:gd name="connsiteY11" fmla="*/ 365886 h 559879"/>
              <a:gd name="connsiteX12" fmla="*/ 465901 w 627740"/>
              <a:gd name="connsiteY12" fmla="*/ 473932 h 559879"/>
              <a:gd name="connsiteX13" fmla="*/ 348547 w 627740"/>
              <a:gd name="connsiteY13" fmla="*/ 427276 h 559879"/>
              <a:gd name="connsiteX14" fmla="*/ 279376 w 627740"/>
              <a:gd name="connsiteY14" fmla="*/ 547601 h 559879"/>
              <a:gd name="connsiteX15" fmla="*/ 242759 w 627740"/>
              <a:gd name="connsiteY15" fmla="*/ 473932 h 559879"/>
              <a:gd name="connsiteX16" fmla="*/ 108918 w 627740"/>
              <a:gd name="connsiteY16" fmla="*/ 559879 h 559879"/>
              <a:gd name="connsiteX17" fmla="*/ 133622 w 627740"/>
              <a:gd name="connsiteY17" fmla="*/ 427276 h 559879"/>
              <a:gd name="connsiteX18" fmla="*/ 39746 w 627740"/>
              <a:gd name="connsiteY18" fmla="*/ 412542 h 559879"/>
              <a:gd name="connsiteX19" fmla="*/ 103977 w 627740"/>
              <a:gd name="connsiteY19" fmla="*/ 331507 h 559879"/>
              <a:gd name="connsiteX20" fmla="*/ 0 w 627740"/>
              <a:gd name="connsiteY20" fmla="*/ 262750 h 559879"/>
              <a:gd name="connsiteX21" fmla="*/ 108918 w 627740"/>
              <a:gd name="connsiteY21" fmla="*/ 228372 h 559879"/>
              <a:gd name="connsiteX22" fmla="*/ 64450 w 627740"/>
              <a:gd name="connsiteY22" fmla="*/ 83491 h 559879"/>
              <a:gd name="connsiteX23" fmla="*/ 227497 w 627740"/>
              <a:gd name="connsiteY23" fmla="*/ 130147 h 559879"/>
              <a:gd name="connsiteX24" fmla="*/ 264828 w 627740"/>
              <a:gd name="connsiteY24" fmla="*/ 0 h 55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7740" h="559879">
                <a:moveTo>
                  <a:pt x="264828" y="0"/>
                </a:moveTo>
                <a:lnTo>
                  <a:pt x="348547" y="98224"/>
                </a:lnTo>
                <a:lnTo>
                  <a:pt x="407051" y="14734"/>
                </a:lnTo>
                <a:lnTo>
                  <a:pt x="435012" y="115413"/>
                </a:lnTo>
                <a:lnTo>
                  <a:pt x="546180" y="31923"/>
                </a:lnTo>
                <a:lnTo>
                  <a:pt x="494302" y="162070"/>
                </a:lnTo>
                <a:lnTo>
                  <a:pt x="590959" y="144881"/>
                </a:lnTo>
                <a:lnTo>
                  <a:pt x="546180" y="238194"/>
                </a:lnTo>
                <a:lnTo>
                  <a:pt x="627740" y="314318"/>
                </a:lnTo>
                <a:lnTo>
                  <a:pt x="506654" y="302040"/>
                </a:lnTo>
                <a:lnTo>
                  <a:pt x="522300" y="380619"/>
                </a:lnTo>
                <a:lnTo>
                  <a:pt x="442423" y="365886"/>
                </a:lnTo>
                <a:lnTo>
                  <a:pt x="465901" y="473932"/>
                </a:lnTo>
                <a:lnTo>
                  <a:pt x="348547" y="427276"/>
                </a:lnTo>
                <a:lnTo>
                  <a:pt x="279376" y="547601"/>
                </a:lnTo>
                <a:lnTo>
                  <a:pt x="242759" y="473932"/>
                </a:lnTo>
                <a:lnTo>
                  <a:pt x="108918" y="559879"/>
                </a:lnTo>
                <a:lnTo>
                  <a:pt x="133622" y="427276"/>
                </a:lnTo>
                <a:lnTo>
                  <a:pt x="39746" y="412542"/>
                </a:lnTo>
                <a:lnTo>
                  <a:pt x="103977" y="331507"/>
                </a:lnTo>
                <a:lnTo>
                  <a:pt x="0" y="262750"/>
                </a:lnTo>
                <a:lnTo>
                  <a:pt x="108918" y="228372"/>
                </a:lnTo>
                <a:lnTo>
                  <a:pt x="64450" y="83491"/>
                </a:lnTo>
                <a:lnTo>
                  <a:pt x="227497" y="130147"/>
                </a:lnTo>
                <a:lnTo>
                  <a:pt x="264828" y="0"/>
                </a:lnTo>
                <a:close/>
              </a:path>
            </a:pathLst>
          </a:custGeom>
          <a:solidFill>
            <a:srgbClr val="F5F0A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398" y="457"/>
            <a:ext cx="1273969" cy="1273969"/>
          </a:xfrm>
          <a:prstGeom prst="rect">
            <a:avLst/>
          </a:prstGeom>
        </p:spPr>
      </p:pic>
      <p:sp>
        <p:nvSpPr>
          <p:cNvPr id="5" name="形状2"/>
          <p:cNvSpPr txBox="1"/>
          <p:nvPr/>
        </p:nvSpPr>
        <p:spPr>
          <a:xfrm>
            <a:off x="133540" y="216423"/>
            <a:ext cx="718605" cy="640921"/>
          </a:xfrm>
          <a:custGeom>
            <a:avLst/>
            <a:gdLst>
              <a:gd name="connsiteX0" fmla="*/ 303162 w 718605"/>
              <a:gd name="connsiteY0" fmla="*/ 0 h 640921"/>
              <a:gd name="connsiteX1" fmla="*/ 398999 w 718605"/>
              <a:gd name="connsiteY1" fmla="*/ 112442 h 640921"/>
              <a:gd name="connsiteX2" fmla="*/ 465971 w 718605"/>
              <a:gd name="connsiteY2" fmla="*/ 16866 h 640921"/>
              <a:gd name="connsiteX3" fmla="*/ 497979 w 718605"/>
              <a:gd name="connsiteY3" fmla="*/ 132120 h 640921"/>
              <a:gd name="connsiteX4" fmla="*/ 625239 w 718605"/>
              <a:gd name="connsiteY4" fmla="*/ 36544 h 640921"/>
              <a:gd name="connsiteX5" fmla="*/ 565851 w 718605"/>
              <a:gd name="connsiteY5" fmla="*/ 185530 h 640921"/>
              <a:gd name="connsiteX6" fmla="*/ 676499 w 718605"/>
              <a:gd name="connsiteY6" fmla="*/ 165852 h 640921"/>
              <a:gd name="connsiteX7" fmla="*/ 625239 w 718605"/>
              <a:gd name="connsiteY7" fmla="*/ 272673 h 640921"/>
              <a:gd name="connsiteX8" fmla="*/ 718605 w 718605"/>
              <a:gd name="connsiteY8" fmla="*/ 359816 h 640921"/>
              <a:gd name="connsiteX9" fmla="*/ 579991 w 718605"/>
              <a:gd name="connsiteY9" fmla="*/ 345760 h 640921"/>
              <a:gd name="connsiteX10" fmla="*/ 597902 w 718605"/>
              <a:gd name="connsiteY10" fmla="*/ 435714 h 640921"/>
              <a:gd name="connsiteX11" fmla="*/ 506463 w 718605"/>
              <a:gd name="connsiteY11" fmla="*/ 418848 h 640921"/>
              <a:gd name="connsiteX12" fmla="*/ 533340 w 718605"/>
              <a:gd name="connsiteY12" fmla="*/ 542534 h 640921"/>
              <a:gd name="connsiteX13" fmla="*/ 398999 w 718605"/>
              <a:gd name="connsiteY13" fmla="*/ 489124 h 640921"/>
              <a:gd name="connsiteX14" fmla="*/ 319815 w 718605"/>
              <a:gd name="connsiteY14" fmla="*/ 626866 h 640921"/>
              <a:gd name="connsiteX15" fmla="*/ 277898 w 718605"/>
              <a:gd name="connsiteY15" fmla="*/ 542534 h 640921"/>
              <a:gd name="connsiteX16" fmla="*/ 124683 w 718605"/>
              <a:gd name="connsiteY16" fmla="*/ 640921 h 640921"/>
              <a:gd name="connsiteX17" fmla="*/ 152963 w 718605"/>
              <a:gd name="connsiteY17" fmla="*/ 489124 h 640921"/>
              <a:gd name="connsiteX18" fmla="*/ 45499 w 718605"/>
              <a:gd name="connsiteY18" fmla="*/ 472258 h 640921"/>
              <a:gd name="connsiteX19" fmla="*/ 119027 w 718605"/>
              <a:gd name="connsiteY19" fmla="*/ 379493 h 640921"/>
              <a:gd name="connsiteX20" fmla="*/ 0 w 718605"/>
              <a:gd name="connsiteY20" fmla="*/ 300783 h 640921"/>
              <a:gd name="connsiteX21" fmla="*/ 124683 w 718605"/>
              <a:gd name="connsiteY21" fmla="*/ 261428 h 640921"/>
              <a:gd name="connsiteX22" fmla="*/ 73779 w 718605"/>
              <a:gd name="connsiteY22" fmla="*/ 95576 h 640921"/>
              <a:gd name="connsiteX23" fmla="*/ 260427 w 718605"/>
              <a:gd name="connsiteY23" fmla="*/ 148986 h 640921"/>
              <a:gd name="connsiteX24" fmla="*/ 303162 w 718605"/>
              <a:gd name="connsiteY24" fmla="*/ 0 h 6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18605" h="640921">
                <a:moveTo>
                  <a:pt x="303162" y="0"/>
                </a:moveTo>
                <a:lnTo>
                  <a:pt x="398999" y="112442"/>
                </a:lnTo>
                <a:lnTo>
                  <a:pt x="465971" y="16866"/>
                </a:lnTo>
                <a:lnTo>
                  <a:pt x="497979" y="132120"/>
                </a:lnTo>
                <a:lnTo>
                  <a:pt x="625239" y="36544"/>
                </a:lnTo>
                <a:lnTo>
                  <a:pt x="565851" y="185530"/>
                </a:lnTo>
                <a:lnTo>
                  <a:pt x="676499" y="165852"/>
                </a:lnTo>
                <a:lnTo>
                  <a:pt x="625239" y="272673"/>
                </a:lnTo>
                <a:lnTo>
                  <a:pt x="718605" y="359816"/>
                </a:lnTo>
                <a:lnTo>
                  <a:pt x="579991" y="345760"/>
                </a:lnTo>
                <a:lnTo>
                  <a:pt x="597902" y="435714"/>
                </a:lnTo>
                <a:lnTo>
                  <a:pt x="506463" y="418848"/>
                </a:lnTo>
                <a:lnTo>
                  <a:pt x="533340" y="542534"/>
                </a:lnTo>
                <a:lnTo>
                  <a:pt x="398999" y="489124"/>
                </a:lnTo>
                <a:lnTo>
                  <a:pt x="319815" y="626866"/>
                </a:lnTo>
                <a:lnTo>
                  <a:pt x="277898" y="542534"/>
                </a:lnTo>
                <a:lnTo>
                  <a:pt x="124683" y="640921"/>
                </a:lnTo>
                <a:lnTo>
                  <a:pt x="152963" y="489124"/>
                </a:lnTo>
                <a:lnTo>
                  <a:pt x="45499" y="472258"/>
                </a:lnTo>
                <a:lnTo>
                  <a:pt x="119027" y="379493"/>
                </a:lnTo>
                <a:lnTo>
                  <a:pt x="0" y="300783"/>
                </a:lnTo>
                <a:lnTo>
                  <a:pt x="124683" y="261428"/>
                </a:lnTo>
                <a:lnTo>
                  <a:pt x="73779" y="95576"/>
                </a:lnTo>
                <a:lnTo>
                  <a:pt x="260427" y="148986"/>
                </a:lnTo>
                <a:lnTo>
                  <a:pt x="303162" y="0"/>
                </a:lnTo>
                <a:close/>
              </a:path>
            </a:pathLst>
          </a:custGeom>
          <a:solidFill>
            <a:srgbClr val="2A8C5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6" name="文本2"/>
          <p:cNvSpPr txBox="1"/>
          <p:nvPr/>
        </p:nvSpPr>
        <p:spPr>
          <a:xfrm>
            <a:off x="115824" y="197577"/>
            <a:ext cx="708406" cy="6381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第</a:t>
            </a:r>
          </a:p>
        </p:txBody>
      </p:sp>
      <p:sp>
        <p:nvSpPr>
          <p:cNvPr id="7" name="形状3"/>
          <p:cNvSpPr txBox="1"/>
          <p:nvPr/>
        </p:nvSpPr>
        <p:spPr>
          <a:xfrm>
            <a:off x="616657" y="129330"/>
            <a:ext cx="829057" cy="728320"/>
          </a:xfrm>
          <a:custGeom>
            <a:avLst/>
            <a:gdLst>
              <a:gd name="connsiteX0" fmla="*/ 349758 w 829057"/>
              <a:gd name="connsiteY0" fmla="*/ 0 h 728320"/>
              <a:gd name="connsiteX1" fmla="*/ 460326 w 829057"/>
              <a:gd name="connsiteY1" fmla="*/ 127775 h 728320"/>
              <a:gd name="connsiteX2" fmla="*/ 537592 w 829057"/>
              <a:gd name="connsiteY2" fmla="*/ 19166 h 728320"/>
              <a:gd name="connsiteX3" fmla="*/ 574520 w 829057"/>
              <a:gd name="connsiteY3" fmla="*/ 150136 h 728320"/>
              <a:gd name="connsiteX4" fmla="*/ 721340 w 829057"/>
              <a:gd name="connsiteY4" fmla="*/ 41527 h 728320"/>
              <a:gd name="connsiteX5" fmla="*/ 652824 w 829057"/>
              <a:gd name="connsiteY5" fmla="*/ 210829 h 728320"/>
              <a:gd name="connsiteX6" fmla="*/ 780479 w 829057"/>
              <a:gd name="connsiteY6" fmla="*/ 188469 h 728320"/>
              <a:gd name="connsiteX7" fmla="*/ 721340 w 829057"/>
              <a:gd name="connsiteY7" fmla="*/ 309855 h 728320"/>
              <a:gd name="connsiteX8" fmla="*/ 829057 w 829057"/>
              <a:gd name="connsiteY8" fmla="*/ 408881 h 728320"/>
              <a:gd name="connsiteX9" fmla="*/ 669137 w 829057"/>
              <a:gd name="connsiteY9" fmla="*/ 392909 h 728320"/>
              <a:gd name="connsiteX10" fmla="*/ 689801 w 829057"/>
              <a:gd name="connsiteY10" fmla="*/ 495129 h 728320"/>
              <a:gd name="connsiteX11" fmla="*/ 584308 w 829057"/>
              <a:gd name="connsiteY11" fmla="*/ 475963 h 728320"/>
              <a:gd name="connsiteX12" fmla="*/ 615316 w 829057"/>
              <a:gd name="connsiteY12" fmla="*/ 616516 h 728320"/>
              <a:gd name="connsiteX13" fmla="*/ 460326 w 829057"/>
              <a:gd name="connsiteY13" fmla="*/ 555823 h 728320"/>
              <a:gd name="connsiteX14" fmla="*/ 368972 w 829057"/>
              <a:gd name="connsiteY14" fmla="*/ 712348 h 728320"/>
              <a:gd name="connsiteX15" fmla="*/ 320612 w 829057"/>
              <a:gd name="connsiteY15" fmla="*/ 616516 h 728320"/>
              <a:gd name="connsiteX16" fmla="*/ 143848 w 829057"/>
              <a:gd name="connsiteY16" fmla="*/ 728320 h 728320"/>
              <a:gd name="connsiteX17" fmla="*/ 176474 w 829057"/>
              <a:gd name="connsiteY17" fmla="*/ 555823 h 728320"/>
              <a:gd name="connsiteX18" fmla="*/ 52493 w 829057"/>
              <a:gd name="connsiteY18" fmla="*/ 536657 h 728320"/>
              <a:gd name="connsiteX19" fmla="*/ 137322 w 829057"/>
              <a:gd name="connsiteY19" fmla="*/ 431242 h 728320"/>
              <a:gd name="connsiteX20" fmla="*/ 0 w 829057"/>
              <a:gd name="connsiteY20" fmla="*/ 341799 h 728320"/>
              <a:gd name="connsiteX21" fmla="*/ 143848 w 829057"/>
              <a:gd name="connsiteY21" fmla="*/ 297078 h 728320"/>
              <a:gd name="connsiteX22" fmla="*/ 85119 w 829057"/>
              <a:gd name="connsiteY22" fmla="*/ 108609 h 728320"/>
              <a:gd name="connsiteX23" fmla="*/ 300456 w 829057"/>
              <a:gd name="connsiteY23" fmla="*/ 169302 h 728320"/>
              <a:gd name="connsiteX24" fmla="*/ 349758 w 829057"/>
              <a:gd name="connsiteY24" fmla="*/ 0 h 72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29057" h="728320">
                <a:moveTo>
                  <a:pt x="349758" y="0"/>
                </a:moveTo>
                <a:lnTo>
                  <a:pt x="460326" y="127775"/>
                </a:lnTo>
                <a:lnTo>
                  <a:pt x="537592" y="19166"/>
                </a:lnTo>
                <a:lnTo>
                  <a:pt x="574520" y="150136"/>
                </a:lnTo>
                <a:lnTo>
                  <a:pt x="721340" y="41527"/>
                </a:lnTo>
                <a:lnTo>
                  <a:pt x="652824" y="210829"/>
                </a:lnTo>
                <a:lnTo>
                  <a:pt x="780479" y="188469"/>
                </a:lnTo>
                <a:lnTo>
                  <a:pt x="721340" y="309855"/>
                </a:lnTo>
                <a:lnTo>
                  <a:pt x="829057" y="408881"/>
                </a:lnTo>
                <a:lnTo>
                  <a:pt x="669137" y="392909"/>
                </a:lnTo>
                <a:lnTo>
                  <a:pt x="689801" y="495129"/>
                </a:lnTo>
                <a:lnTo>
                  <a:pt x="584308" y="475963"/>
                </a:lnTo>
                <a:lnTo>
                  <a:pt x="615316" y="616516"/>
                </a:lnTo>
                <a:lnTo>
                  <a:pt x="460326" y="555823"/>
                </a:lnTo>
                <a:lnTo>
                  <a:pt x="368972" y="712348"/>
                </a:lnTo>
                <a:lnTo>
                  <a:pt x="320612" y="616516"/>
                </a:lnTo>
                <a:lnTo>
                  <a:pt x="143848" y="728320"/>
                </a:lnTo>
                <a:lnTo>
                  <a:pt x="176474" y="555823"/>
                </a:lnTo>
                <a:lnTo>
                  <a:pt x="52493" y="536657"/>
                </a:lnTo>
                <a:lnTo>
                  <a:pt x="137322" y="431242"/>
                </a:lnTo>
                <a:lnTo>
                  <a:pt x="0" y="341799"/>
                </a:lnTo>
                <a:lnTo>
                  <a:pt x="143848" y="297078"/>
                </a:lnTo>
                <a:lnTo>
                  <a:pt x="85119" y="108609"/>
                </a:lnTo>
                <a:lnTo>
                  <a:pt x="300456" y="169302"/>
                </a:lnTo>
                <a:lnTo>
                  <a:pt x="349758" y="0"/>
                </a:lnTo>
                <a:close/>
              </a:path>
            </a:pathLst>
          </a:custGeom>
          <a:solidFill>
            <a:srgbClr val="CC7014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8" name="文本3"/>
          <p:cNvSpPr txBox="1"/>
          <p:nvPr/>
        </p:nvSpPr>
        <p:spPr>
          <a:xfrm>
            <a:off x="632470" y="165433"/>
            <a:ext cx="708406" cy="76993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三</a:t>
            </a:r>
          </a:p>
        </p:txBody>
      </p:sp>
      <p:sp>
        <p:nvSpPr>
          <p:cNvPr id="9" name="形状4"/>
          <p:cNvSpPr txBox="1"/>
          <p:nvPr/>
        </p:nvSpPr>
        <p:spPr>
          <a:xfrm>
            <a:off x="1199412" y="297771"/>
            <a:ext cx="627740" cy="559879"/>
          </a:xfrm>
          <a:custGeom>
            <a:avLst/>
            <a:gdLst>
              <a:gd name="connsiteX0" fmla="*/ 264828 w 627740"/>
              <a:gd name="connsiteY0" fmla="*/ 0 h 559879"/>
              <a:gd name="connsiteX1" fmla="*/ 348547 w 627740"/>
              <a:gd name="connsiteY1" fmla="*/ 98224 h 559879"/>
              <a:gd name="connsiteX2" fmla="*/ 407051 w 627740"/>
              <a:gd name="connsiteY2" fmla="*/ 14734 h 559879"/>
              <a:gd name="connsiteX3" fmla="*/ 435012 w 627740"/>
              <a:gd name="connsiteY3" fmla="*/ 115413 h 559879"/>
              <a:gd name="connsiteX4" fmla="*/ 546180 w 627740"/>
              <a:gd name="connsiteY4" fmla="*/ 31923 h 559879"/>
              <a:gd name="connsiteX5" fmla="*/ 494302 w 627740"/>
              <a:gd name="connsiteY5" fmla="*/ 162070 h 559879"/>
              <a:gd name="connsiteX6" fmla="*/ 590959 w 627740"/>
              <a:gd name="connsiteY6" fmla="*/ 144881 h 559879"/>
              <a:gd name="connsiteX7" fmla="*/ 546180 w 627740"/>
              <a:gd name="connsiteY7" fmla="*/ 238194 h 559879"/>
              <a:gd name="connsiteX8" fmla="*/ 627740 w 627740"/>
              <a:gd name="connsiteY8" fmla="*/ 314318 h 559879"/>
              <a:gd name="connsiteX9" fmla="*/ 506654 w 627740"/>
              <a:gd name="connsiteY9" fmla="*/ 302040 h 559879"/>
              <a:gd name="connsiteX10" fmla="*/ 522300 w 627740"/>
              <a:gd name="connsiteY10" fmla="*/ 380619 h 559879"/>
              <a:gd name="connsiteX11" fmla="*/ 442423 w 627740"/>
              <a:gd name="connsiteY11" fmla="*/ 365886 h 559879"/>
              <a:gd name="connsiteX12" fmla="*/ 465901 w 627740"/>
              <a:gd name="connsiteY12" fmla="*/ 473932 h 559879"/>
              <a:gd name="connsiteX13" fmla="*/ 348547 w 627740"/>
              <a:gd name="connsiteY13" fmla="*/ 427276 h 559879"/>
              <a:gd name="connsiteX14" fmla="*/ 279376 w 627740"/>
              <a:gd name="connsiteY14" fmla="*/ 547601 h 559879"/>
              <a:gd name="connsiteX15" fmla="*/ 242759 w 627740"/>
              <a:gd name="connsiteY15" fmla="*/ 473932 h 559879"/>
              <a:gd name="connsiteX16" fmla="*/ 108918 w 627740"/>
              <a:gd name="connsiteY16" fmla="*/ 559879 h 559879"/>
              <a:gd name="connsiteX17" fmla="*/ 133622 w 627740"/>
              <a:gd name="connsiteY17" fmla="*/ 427276 h 559879"/>
              <a:gd name="connsiteX18" fmla="*/ 39746 w 627740"/>
              <a:gd name="connsiteY18" fmla="*/ 412542 h 559879"/>
              <a:gd name="connsiteX19" fmla="*/ 103977 w 627740"/>
              <a:gd name="connsiteY19" fmla="*/ 331507 h 559879"/>
              <a:gd name="connsiteX20" fmla="*/ 0 w 627740"/>
              <a:gd name="connsiteY20" fmla="*/ 262750 h 559879"/>
              <a:gd name="connsiteX21" fmla="*/ 108918 w 627740"/>
              <a:gd name="connsiteY21" fmla="*/ 228372 h 559879"/>
              <a:gd name="connsiteX22" fmla="*/ 64450 w 627740"/>
              <a:gd name="connsiteY22" fmla="*/ 83491 h 559879"/>
              <a:gd name="connsiteX23" fmla="*/ 227497 w 627740"/>
              <a:gd name="connsiteY23" fmla="*/ 130147 h 559879"/>
              <a:gd name="connsiteX24" fmla="*/ 264828 w 627740"/>
              <a:gd name="connsiteY24" fmla="*/ 0 h 55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7740" h="559879">
                <a:moveTo>
                  <a:pt x="264828" y="0"/>
                </a:moveTo>
                <a:lnTo>
                  <a:pt x="348547" y="98224"/>
                </a:lnTo>
                <a:lnTo>
                  <a:pt x="407051" y="14734"/>
                </a:lnTo>
                <a:lnTo>
                  <a:pt x="435012" y="115413"/>
                </a:lnTo>
                <a:lnTo>
                  <a:pt x="546180" y="31923"/>
                </a:lnTo>
                <a:lnTo>
                  <a:pt x="494302" y="162070"/>
                </a:lnTo>
                <a:lnTo>
                  <a:pt x="590959" y="144881"/>
                </a:lnTo>
                <a:lnTo>
                  <a:pt x="546180" y="238194"/>
                </a:lnTo>
                <a:lnTo>
                  <a:pt x="627740" y="314318"/>
                </a:lnTo>
                <a:lnTo>
                  <a:pt x="506654" y="302040"/>
                </a:lnTo>
                <a:lnTo>
                  <a:pt x="522300" y="380619"/>
                </a:lnTo>
                <a:lnTo>
                  <a:pt x="442423" y="365886"/>
                </a:lnTo>
                <a:lnTo>
                  <a:pt x="465901" y="473932"/>
                </a:lnTo>
                <a:lnTo>
                  <a:pt x="348547" y="427276"/>
                </a:lnTo>
                <a:lnTo>
                  <a:pt x="279376" y="547601"/>
                </a:lnTo>
                <a:lnTo>
                  <a:pt x="242759" y="473932"/>
                </a:lnTo>
                <a:lnTo>
                  <a:pt x="108918" y="559879"/>
                </a:lnTo>
                <a:lnTo>
                  <a:pt x="133622" y="427276"/>
                </a:lnTo>
                <a:lnTo>
                  <a:pt x="39746" y="412542"/>
                </a:lnTo>
                <a:lnTo>
                  <a:pt x="103977" y="331507"/>
                </a:lnTo>
                <a:lnTo>
                  <a:pt x="0" y="262750"/>
                </a:lnTo>
                <a:lnTo>
                  <a:pt x="108918" y="228372"/>
                </a:lnTo>
                <a:lnTo>
                  <a:pt x="64450" y="83491"/>
                </a:lnTo>
                <a:lnTo>
                  <a:pt x="227497" y="130147"/>
                </a:lnTo>
                <a:lnTo>
                  <a:pt x="264828" y="0"/>
                </a:lnTo>
                <a:close/>
              </a:path>
            </a:pathLst>
          </a:custGeom>
          <a:solidFill>
            <a:srgbClr val="F5F0A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0" name="文本4"/>
          <p:cNvSpPr txBox="1"/>
          <p:nvPr/>
        </p:nvSpPr>
        <p:spPr>
          <a:xfrm>
            <a:off x="1143343" y="141030"/>
            <a:ext cx="708406" cy="769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关</a:t>
            </a:r>
          </a:p>
        </p:txBody>
      </p:sp>
      <p:sp>
        <p:nvSpPr>
          <p:cNvPr id="11" name="文本5"/>
          <p:cNvSpPr txBox="1"/>
          <p:nvPr/>
        </p:nvSpPr>
        <p:spPr>
          <a:xfrm>
            <a:off x="1747520" y="216535"/>
            <a:ext cx="2341880" cy="6248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创编故事</a:t>
            </a:r>
          </a:p>
        </p:txBody>
      </p:sp>
      <p:pic>
        <p:nvPicPr>
          <p:cNvPr id="12" name="表格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505" y="3415551"/>
            <a:ext cx="8981142" cy="2971800"/>
          </a:xfrm>
          <a:prstGeom prst="rect">
            <a:avLst/>
          </a:prstGeom>
        </p:spPr>
      </p:pic>
      <p:pic>
        <p:nvPicPr>
          <p:cNvPr id="13" name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301" y="4319540"/>
            <a:ext cx="359483" cy="473869"/>
          </a:xfrm>
          <a:prstGeom prst="rect">
            <a:avLst/>
          </a:prstGeom>
        </p:spPr>
      </p:pic>
      <p:pic>
        <p:nvPicPr>
          <p:cNvPr id="14" name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729" y="5078082"/>
            <a:ext cx="358883" cy="473088"/>
          </a:xfrm>
          <a:prstGeom prst="rect">
            <a:avLst/>
          </a:prstGeom>
        </p:spPr>
      </p:pic>
      <p:pic>
        <p:nvPicPr>
          <p:cNvPr id="15" name="图片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311" y="5780627"/>
            <a:ext cx="359483" cy="4738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437380" y="782320"/>
            <a:ext cx="2962275" cy="2141855"/>
          </a:xfrm>
          <a:custGeom>
            <a:avLst/>
            <a:gdLst>
              <a:gd name="connsiteX0" fmla="*/ 1531020 w 3062040"/>
              <a:gd name="connsiteY0" fmla="*/ 0 h 2069897"/>
              <a:gd name="connsiteX1" fmla="*/ 2376579 w 3062040"/>
              <a:gd name="connsiteY1" fmla="*/ 0 h 2069897"/>
              <a:gd name="connsiteX2" fmla="*/ 3062040 w 3062040"/>
              <a:gd name="connsiteY2" fmla="*/ 1606534 h 2069897"/>
              <a:gd name="connsiteX3" fmla="*/ 685461 w 3062040"/>
              <a:gd name="connsiteY3" fmla="*/ 2069897 h 2069897"/>
              <a:gd name="connsiteX4" fmla="*/ 0 w 3062040"/>
              <a:gd name="connsiteY4" fmla="*/ 463362 h 206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2040" h="2069897">
                <a:moveTo>
                  <a:pt x="1531020" y="0"/>
                </a:moveTo>
                <a:cubicBezTo>
                  <a:pt x="2376579" y="0"/>
                  <a:pt x="3062040" y="463362"/>
                  <a:pt x="3062040" y="1034948"/>
                </a:cubicBezTo>
                <a:cubicBezTo>
                  <a:pt x="3062040" y="1606534"/>
                  <a:pt x="2376579" y="2069897"/>
                  <a:pt x="1531020" y="2069897"/>
                </a:cubicBezTo>
                <a:cubicBezTo>
                  <a:pt x="685461" y="2069897"/>
                  <a:pt x="0" y="1606534"/>
                  <a:pt x="0" y="1034948"/>
                </a:cubicBezTo>
                <a:cubicBezTo>
                  <a:pt x="0" y="463362"/>
                  <a:pt x="685461" y="0"/>
                  <a:pt x="1531020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 sz="3600"/>
          </a:p>
        </p:txBody>
      </p:sp>
      <p:sp>
        <p:nvSpPr>
          <p:cNvPr id="3" name="形状2"/>
          <p:cNvSpPr txBox="1"/>
          <p:nvPr/>
        </p:nvSpPr>
        <p:spPr>
          <a:xfrm>
            <a:off x="3809365" y="2894965"/>
            <a:ext cx="4239895" cy="3338830"/>
          </a:xfrm>
          <a:custGeom>
            <a:avLst/>
            <a:gdLst>
              <a:gd name="connsiteX0" fmla="*/ 2052842 w 4105685"/>
              <a:gd name="connsiteY0" fmla="*/ 0 h 3306299"/>
              <a:gd name="connsiteX1" fmla="*/ 3186596 w 4105685"/>
              <a:gd name="connsiteY1" fmla="*/ 0 h 3306299"/>
              <a:gd name="connsiteX2" fmla="*/ 4105685 w 4105685"/>
              <a:gd name="connsiteY2" fmla="*/ 2566159 h 3306299"/>
              <a:gd name="connsiteX3" fmla="*/ 919089 w 4105685"/>
              <a:gd name="connsiteY3" fmla="*/ 3306299 h 3306299"/>
              <a:gd name="connsiteX4" fmla="*/ 0 w 4105685"/>
              <a:gd name="connsiteY4" fmla="*/ 740140 h 330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5685" h="3306299">
                <a:moveTo>
                  <a:pt x="2052842" y="0"/>
                </a:moveTo>
                <a:cubicBezTo>
                  <a:pt x="3186596" y="0"/>
                  <a:pt x="4105685" y="740140"/>
                  <a:pt x="4105685" y="1653150"/>
                </a:cubicBezTo>
                <a:cubicBezTo>
                  <a:pt x="4105685" y="2566159"/>
                  <a:pt x="3186596" y="3306299"/>
                  <a:pt x="2052842" y="3306299"/>
                </a:cubicBezTo>
                <a:cubicBezTo>
                  <a:pt x="919089" y="3306299"/>
                  <a:pt x="0" y="2566159"/>
                  <a:pt x="0" y="1653150"/>
                </a:cubicBezTo>
                <a:cubicBezTo>
                  <a:pt x="0" y="740140"/>
                  <a:pt x="919089" y="0"/>
                  <a:pt x="2052842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4" name="形状3"/>
          <p:cNvSpPr txBox="1"/>
          <p:nvPr/>
        </p:nvSpPr>
        <p:spPr>
          <a:xfrm>
            <a:off x="5963803" y="641680"/>
            <a:ext cx="1528248" cy="201492"/>
          </a:xfrm>
          <a:custGeom>
            <a:avLst/>
            <a:gdLst>
              <a:gd name="connsiteX0" fmla="*/ 0 w 1528248"/>
              <a:gd name="connsiteY0" fmla="*/ 175038 h 201492"/>
              <a:gd name="connsiteX1" fmla="*/ 382829 w 1528248"/>
              <a:gd name="connsiteY1" fmla="*/ 916 h 201492"/>
              <a:gd name="connsiteX2" fmla="*/ 561069 w 1528248"/>
              <a:gd name="connsiteY2" fmla="*/ 31720 h 201492"/>
              <a:gd name="connsiteX3" fmla="*/ 579929 w 1528248"/>
              <a:gd name="connsiteY3" fmla="*/ 87804 h 201492"/>
              <a:gd name="connsiteX4" fmla="*/ 821587 w 1528248"/>
              <a:gd name="connsiteY4" fmla="*/ 111957 h 201492"/>
              <a:gd name="connsiteX5" fmla="*/ 921034 w 1528248"/>
              <a:gd name="connsiteY5" fmla="*/ -46816 h 20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8248" h="201492" fill="none">
                <a:moveTo>
                  <a:pt x="0" y="175038"/>
                </a:moveTo>
                <a:quadBezTo>
                  <a:pt x="382829" y="916"/>
                  <a:pt x="471949" y="16318"/>
                </a:quadBezTo>
                <a:cubicBezTo>
                  <a:pt x="561069" y="31720"/>
                  <a:pt x="481956" y="37419"/>
                  <a:pt x="530943" y="62612"/>
                </a:cubicBezTo>
                <a:cubicBezTo>
                  <a:pt x="579929" y="87804"/>
                  <a:pt x="738466" y="158760"/>
                  <a:pt x="780027" y="135358"/>
                </a:cubicBezTo>
                <a:cubicBezTo>
                  <a:pt x="821587" y="111957"/>
                  <a:pt x="704568" y="79452"/>
                  <a:pt x="812801" y="16318"/>
                </a:cubicBezTo>
                <a:cubicBezTo>
                  <a:pt x="921034" y="-46816"/>
                  <a:pt x="1556377" y="85655"/>
                  <a:pt x="1527279" y="201492"/>
                </a:cubicBezTo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31A66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5" name="文本1"/>
          <p:cNvSpPr txBox="1"/>
          <p:nvPr/>
        </p:nvSpPr>
        <p:spPr>
          <a:xfrm>
            <a:off x="4590415" y="1062355"/>
            <a:ext cx="2809240" cy="15811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lnSpc>
                <a:spcPct val="110000"/>
              </a:lnSpc>
            </a:pPr>
            <a:r>
              <a:rPr lang="zh-CN" altLang="en-US" sz="24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奶奶在给王葆讲故事的时候，会怎么讲得生动形象来吸引</a:t>
            </a:r>
            <a:r>
              <a:rPr lang="en-US" altLang="zh-CN" sz="2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王葆呢？</a:t>
            </a:r>
          </a:p>
        </p:txBody>
      </p:sp>
      <p:sp>
        <p:nvSpPr>
          <p:cNvPr id="6" name="文本2"/>
          <p:cNvSpPr txBox="1"/>
          <p:nvPr/>
        </p:nvSpPr>
        <p:spPr>
          <a:xfrm>
            <a:off x="3923665" y="3137535"/>
            <a:ext cx="4197350" cy="27686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endParaRPr/>
          </a:p>
          <a:p>
            <a:pPr marL="0" algn="ctr">
              <a:lnSpc>
                <a:spcPct val="120000"/>
              </a:lnSpc>
            </a:pPr>
            <a:r>
              <a:rPr lang="zh-CN" altLang="en-US" sz="2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张三，怎么得到了宝葫芦？</a:t>
            </a:r>
          </a:p>
          <a:p>
            <a:pPr marL="0" algn="ctr">
              <a:lnSpc>
                <a:spcPct val="120000"/>
              </a:lnSpc>
            </a:pPr>
            <a:r>
              <a:rPr lang="zh-CN" altLang="en-US" sz="2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怎么劈面撞见了老神仙？</a:t>
            </a:r>
          </a:p>
          <a:p>
            <a:pPr marL="0" algn="ctr">
              <a:lnSpc>
                <a:spcPct val="120000"/>
              </a:lnSpc>
            </a:pPr>
            <a:r>
              <a:rPr lang="zh-CN" altLang="en-US" sz="2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老神仙当时什么样子？什么处境？</a:t>
            </a:r>
          </a:p>
          <a:p>
            <a:pPr marL="0" algn="ctr">
              <a:lnSpc>
                <a:spcPct val="120000"/>
              </a:lnSpc>
            </a:pPr>
            <a:r>
              <a:rPr lang="zh-CN" altLang="en-US" sz="2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张三为老神仙做了什么？</a:t>
            </a:r>
          </a:p>
          <a:p>
            <a:pPr marL="0" algn="ctr">
              <a:lnSpc>
                <a:spcPct val="120000"/>
              </a:lnSpc>
            </a:pPr>
            <a:r>
              <a:rPr lang="zh-CN" altLang="en-US" sz="2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老神仙为什么要给他宝葫芦？</a:t>
            </a:r>
          </a:p>
          <a:p>
            <a:pPr marL="0" algn="ctr">
              <a:lnSpc>
                <a:spcPct val="120000"/>
              </a:lnSpc>
            </a:pPr>
            <a:r>
              <a:rPr lang="zh-CN" altLang="en-US" sz="22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······</a:t>
            </a:r>
          </a:p>
        </p:txBody>
      </p:sp>
      <p:sp>
        <p:nvSpPr>
          <p:cNvPr id="7" name="形状4"/>
          <p:cNvSpPr txBox="1"/>
          <p:nvPr/>
        </p:nvSpPr>
        <p:spPr>
          <a:xfrm>
            <a:off x="238760" y="167005"/>
            <a:ext cx="3684905" cy="819785"/>
          </a:xfrm>
          <a:custGeom>
            <a:avLst/>
            <a:gdLst>
              <a:gd name="connsiteX0" fmla="*/ 155277 w 3684984"/>
              <a:gd name="connsiteY0" fmla="*/ 0 h 931659"/>
              <a:gd name="connsiteX1" fmla="*/ 3529708 w 3684984"/>
              <a:gd name="connsiteY1" fmla="*/ 0 h 931659"/>
              <a:gd name="connsiteX2" fmla="*/ 3570890 w 3684984"/>
              <a:gd name="connsiteY2" fmla="*/ 0 h 931659"/>
              <a:gd name="connsiteX3" fmla="*/ 3668625 w 3684984"/>
              <a:gd name="connsiteY3" fmla="*/ 74599 h 931659"/>
              <a:gd name="connsiteX4" fmla="*/ 3684984 w 3684984"/>
              <a:gd name="connsiteY4" fmla="*/ 776383 h 931659"/>
              <a:gd name="connsiteX5" fmla="*/ 3684984 w 3684984"/>
              <a:gd name="connsiteY5" fmla="*/ 862140 h 931659"/>
              <a:gd name="connsiteX6" fmla="*/ 155277 w 3684984"/>
              <a:gd name="connsiteY6" fmla="*/ 931659 h 931659"/>
              <a:gd name="connsiteX7" fmla="*/ 69520 w 3684984"/>
              <a:gd name="connsiteY7" fmla="*/ 931659 h 931659"/>
              <a:gd name="connsiteX8" fmla="*/ 0 w 3684984"/>
              <a:gd name="connsiteY8" fmla="*/ 155277 h 931659"/>
              <a:gd name="connsiteX9" fmla="*/ 0 w 3684984"/>
              <a:gd name="connsiteY9" fmla="*/ 69520 h 93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4984" h="931659">
                <a:moveTo>
                  <a:pt x="155277" y="0"/>
                </a:moveTo>
                <a:lnTo>
                  <a:pt x="3529708" y="0"/>
                </a:lnTo>
                <a:cubicBezTo>
                  <a:pt x="3570890" y="0"/>
                  <a:pt x="3610385" y="16359"/>
                  <a:pt x="3639505" y="45479"/>
                </a:cubicBezTo>
                <a:cubicBezTo>
                  <a:pt x="3668625" y="74599"/>
                  <a:pt x="3684984" y="114095"/>
                  <a:pt x="3684984" y="155277"/>
                </a:cubicBezTo>
                <a:lnTo>
                  <a:pt x="3684984" y="776383"/>
                </a:lnTo>
                <a:cubicBezTo>
                  <a:pt x="3684984" y="862140"/>
                  <a:pt x="3615465" y="931659"/>
                  <a:pt x="3529708" y="931659"/>
                </a:cubicBezTo>
                <a:lnTo>
                  <a:pt x="155277" y="931659"/>
                </a:lnTo>
                <a:cubicBezTo>
                  <a:pt x="69520" y="931659"/>
                  <a:pt x="0" y="862140"/>
                  <a:pt x="0" y="776383"/>
                </a:cubicBezTo>
                <a:lnTo>
                  <a:pt x="0" y="155277"/>
                </a:lnTo>
                <a:cubicBezTo>
                  <a:pt x="0" y="69520"/>
                  <a:pt x="69520" y="0"/>
                  <a:pt x="155277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31A660"/>
            </a:solidFill>
            <a:prstDash val="dashDot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pic>
        <p:nvPicPr>
          <p:cNvPr id="8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5108" y="-5182"/>
            <a:ext cx="1273969" cy="1273969"/>
          </a:xfrm>
          <a:prstGeom prst="rect">
            <a:avLst/>
          </a:prstGeom>
        </p:spPr>
      </p:pic>
      <p:sp>
        <p:nvSpPr>
          <p:cNvPr id="9" name="文本3"/>
          <p:cNvSpPr txBox="1"/>
          <p:nvPr/>
        </p:nvSpPr>
        <p:spPr>
          <a:xfrm>
            <a:off x="488950" y="174625"/>
            <a:ext cx="3655695" cy="81216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4400" b="1" i="0" dirty="0"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</a:rPr>
              <a:t>宝葫芦锦囊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1"/>
          <p:cNvSpPr txBox="1"/>
          <p:nvPr/>
        </p:nvSpPr>
        <p:spPr>
          <a:xfrm>
            <a:off x="5276802" y="2481771"/>
            <a:ext cx="6256230" cy="62509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" y="476885"/>
            <a:ext cx="4418965" cy="5988050"/>
          </a:xfrm>
          <a:prstGeom prst="rect">
            <a:avLst/>
          </a:prstGeom>
        </p:spPr>
      </p:pic>
      <p:pic>
        <p:nvPicPr>
          <p:cNvPr id="5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836" y="4951717"/>
            <a:ext cx="417500" cy="317297"/>
          </a:xfrm>
          <a:prstGeom prst="rect">
            <a:avLst/>
          </a:prstGeom>
        </p:spPr>
      </p:pic>
      <p:pic>
        <p:nvPicPr>
          <p:cNvPr id="8" name="图片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6398" y="457"/>
            <a:ext cx="1273969" cy="1273969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74F3EED-9530-D357-E7C4-F2B78065BF18}"/>
              </a:ext>
            </a:extLst>
          </p:cNvPr>
          <p:cNvCxnSpPr/>
          <p:nvPr/>
        </p:nvCxnSpPr>
        <p:spPr>
          <a:xfrm flipV="1">
            <a:off x="3393583" y="4578020"/>
            <a:ext cx="624625" cy="74739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283B5C22-D260-1632-929E-4ED93567A840}"/>
              </a:ext>
            </a:extLst>
          </p:cNvPr>
          <p:cNvCxnSpPr/>
          <p:nvPr/>
        </p:nvCxnSpPr>
        <p:spPr>
          <a:xfrm>
            <a:off x="4018208" y="4578020"/>
            <a:ext cx="1043189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EA4A7D49-BCEE-6F02-D8C4-12C131B0BD9C}"/>
              </a:ext>
            </a:extLst>
          </p:cNvPr>
          <p:cNvSpPr/>
          <p:nvPr/>
        </p:nvSpPr>
        <p:spPr>
          <a:xfrm>
            <a:off x="5061397" y="3917930"/>
            <a:ext cx="5346860" cy="147525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8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感受童话的奇妙，体会人物真善美的形象。</a:t>
            </a:r>
            <a:endParaRPr lang="en-US" altLang="zh-CN" sz="2000" b="0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按自己的想法新编故事。</a:t>
            </a:r>
            <a:endParaRPr lang="en-US" altLang="zh-CN" sz="2000" b="0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B3337EE-35DA-55E4-7804-A493A2EDB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26" y="4755004"/>
            <a:ext cx="366715" cy="3190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E6BE9BD-EB2A-861A-BA96-E290BBAA6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26" y="4336467"/>
            <a:ext cx="366715" cy="319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604209" y="1042699"/>
            <a:ext cx="10881360" cy="270377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lnSpc>
                <a:spcPct val="110000"/>
              </a:lnSpc>
            </a:pPr>
            <a:r>
              <a:rPr lang="zh-CN" altLang="en-US" sz="35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3000" b="0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00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从奶奶讲的故事中选择一个，展开想象进行创编。要求：</a:t>
            </a:r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把宝葫芦的神奇讲具体；把故事讲完整；加入动作、表情，把故事讲得绘声绘色。</a:t>
            </a:r>
          </a:p>
          <a:p>
            <a:pPr marL="0" algn="l">
              <a:lnSpc>
                <a:spcPct val="110000"/>
              </a:lnSpc>
            </a:pPr>
            <a:r>
              <a:rPr lang="zh-CN" altLang="en-US" sz="300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先自己练习讲一讲，再组内展示，互相评一评。</a:t>
            </a:r>
          </a:p>
          <a:p>
            <a:pPr marL="0" algn="l"/>
            <a:endParaRPr lang="zh-CN" altLang="en-US" sz="3000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形状1"/>
          <p:cNvSpPr txBox="1"/>
          <p:nvPr/>
        </p:nvSpPr>
        <p:spPr>
          <a:xfrm>
            <a:off x="1199412" y="297771"/>
            <a:ext cx="627740" cy="559879"/>
          </a:xfrm>
          <a:custGeom>
            <a:avLst/>
            <a:gdLst>
              <a:gd name="connsiteX0" fmla="*/ 264828 w 627740"/>
              <a:gd name="connsiteY0" fmla="*/ 0 h 559879"/>
              <a:gd name="connsiteX1" fmla="*/ 348547 w 627740"/>
              <a:gd name="connsiteY1" fmla="*/ 98224 h 559879"/>
              <a:gd name="connsiteX2" fmla="*/ 407051 w 627740"/>
              <a:gd name="connsiteY2" fmla="*/ 14734 h 559879"/>
              <a:gd name="connsiteX3" fmla="*/ 435012 w 627740"/>
              <a:gd name="connsiteY3" fmla="*/ 115413 h 559879"/>
              <a:gd name="connsiteX4" fmla="*/ 546180 w 627740"/>
              <a:gd name="connsiteY4" fmla="*/ 31923 h 559879"/>
              <a:gd name="connsiteX5" fmla="*/ 494302 w 627740"/>
              <a:gd name="connsiteY5" fmla="*/ 162070 h 559879"/>
              <a:gd name="connsiteX6" fmla="*/ 590959 w 627740"/>
              <a:gd name="connsiteY6" fmla="*/ 144881 h 559879"/>
              <a:gd name="connsiteX7" fmla="*/ 546180 w 627740"/>
              <a:gd name="connsiteY7" fmla="*/ 238194 h 559879"/>
              <a:gd name="connsiteX8" fmla="*/ 627740 w 627740"/>
              <a:gd name="connsiteY8" fmla="*/ 314318 h 559879"/>
              <a:gd name="connsiteX9" fmla="*/ 506654 w 627740"/>
              <a:gd name="connsiteY9" fmla="*/ 302040 h 559879"/>
              <a:gd name="connsiteX10" fmla="*/ 522300 w 627740"/>
              <a:gd name="connsiteY10" fmla="*/ 380619 h 559879"/>
              <a:gd name="connsiteX11" fmla="*/ 442423 w 627740"/>
              <a:gd name="connsiteY11" fmla="*/ 365886 h 559879"/>
              <a:gd name="connsiteX12" fmla="*/ 465901 w 627740"/>
              <a:gd name="connsiteY12" fmla="*/ 473932 h 559879"/>
              <a:gd name="connsiteX13" fmla="*/ 348547 w 627740"/>
              <a:gd name="connsiteY13" fmla="*/ 427276 h 559879"/>
              <a:gd name="connsiteX14" fmla="*/ 279376 w 627740"/>
              <a:gd name="connsiteY14" fmla="*/ 547601 h 559879"/>
              <a:gd name="connsiteX15" fmla="*/ 242759 w 627740"/>
              <a:gd name="connsiteY15" fmla="*/ 473932 h 559879"/>
              <a:gd name="connsiteX16" fmla="*/ 108918 w 627740"/>
              <a:gd name="connsiteY16" fmla="*/ 559879 h 559879"/>
              <a:gd name="connsiteX17" fmla="*/ 133622 w 627740"/>
              <a:gd name="connsiteY17" fmla="*/ 427276 h 559879"/>
              <a:gd name="connsiteX18" fmla="*/ 39746 w 627740"/>
              <a:gd name="connsiteY18" fmla="*/ 412542 h 559879"/>
              <a:gd name="connsiteX19" fmla="*/ 103977 w 627740"/>
              <a:gd name="connsiteY19" fmla="*/ 331507 h 559879"/>
              <a:gd name="connsiteX20" fmla="*/ 0 w 627740"/>
              <a:gd name="connsiteY20" fmla="*/ 262750 h 559879"/>
              <a:gd name="connsiteX21" fmla="*/ 108918 w 627740"/>
              <a:gd name="connsiteY21" fmla="*/ 228372 h 559879"/>
              <a:gd name="connsiteX22" fmla="*/ 64450 w 627740"/>
              <a:gd name="connsiteY22" fmla="*/ 83491 h 559879"/>
              <a:gd name="connsiteX23" fmla="*/ 227497 w 627740"/>
              <a:gd name="connsiteY23" fmla="*/ 130147 h 559879"/>
              <a:gd name="connsiteX24" fmla="*/ 264828 w 627740"/>
              <a:gd name="connsiteY24" fmla="*/ 0 h 55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7740" h="559879">
                <a:moveTo>
                  <a:pt x="264828" y="0"/>
                </a:moveTo>
                <a:lnTo>
                  <a:pt x="348547" y="98224"/>
                </a:lnTo>
                <a:lnTo>
                  <a:pt x="407051" y="14734"/>
                </a:lnTo>
                <a:lnTo>
                  <a:pt x="435012" y="115413"/>
                </a:lnTo>
                <a:lnTo>
                  <a:pt x="546180" y="31923"/>
                </a:lnTo>
                <a:lnTo>
                  <a:pt x="494302" y="162070"/>
                </a:lnTo>
                <a:lnTo>
                  <a:pt x="590959" y="144881"/>
                </a:lnTo>
                <a:lnTo>
                  <a:pt x="546180" y="238194"/>
                </a:lnTo>
                <a:lnTo>
                  <a:pt x="627740" y="314318"/>
                </a:lnTo>
                <a:lnTo>
                  <a:pt x="506654" y="302040"/>
                </a:lnTo>
                <a:lnTo>
                  <a:pt x="522300" y="380619"/>
                </a:lnTo>
                <a:lnTo>
                  <a:pt x="442423" y="365886"/>
                </a:lnTo>
                <a:lnTo>
                  <a:pt x="465901" y="473932"/>
                </a:lnTo>
                <a:lnTo>
                  <a:pt x="348547" y="427276"/>
                </a:lnTo>
                <a:lnTo>
                  <a:pt x="279376" y="547601"/>
                </a:lnTo>
                <a:lnTo>
                  <a:pt x="242759" y="473932"/>
                </a:lnTo>
                <a:lnTo>
                  <a:pt x="108918" y="559879"/>
                </a:lnTo>
                <a:lnTo>
                  <a:pt x="133622" y="427276"/>
                </a:lnTo>
                <a:lnTo>
                  <a:pt x="39746" y="412542"/>
                </a:lnTo>
                <a:lnTo>
                  <a:pt x="103977" y="331507"/>
                </a:lnTo>
                <a:lnTo>
                  <a:pt x="0" y="262750"/>
                </a:lnTo>
                <a:lnTo>
                  <a:pt x="108918" y="228372"/>
                </a:lnTo>
                <a:lnTo>
                  <a:pt x="64450" y="83491"/>
                </a:lnTo>
                <a:lnTo>
                  <a:pt x="227497" y="130147"/>
                </a:lnTo>
                <a:lnTo>
                  <a:pt x="264828" y="0"/>
                </a:lnTo>
                <a:close/>
              </a:path>
            </a:pathLst>
          </a:custGeom>
          <a:solidFill>
            <a:srgbClr val="F5F0A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398" y="457"/>
            <a:ext cx="1273969" cy="1273969"/>
          </a:xfrm>
          <a:prstGeom prst="rect">
            <a:avLst/>
          </a:prstGeom>
        </p:spPr>
      </p:pic>
      <p:sp>
        <p:nvSpPr>
          <p:cNvPr id="5" name="形状2"/>
          <p:cNvSpPr txBox="1"/>
          <p:nvPr/>
        </p:nvSpPr>
        <p:spPr>
          <a:xfrm>
            <a:off x="133540" y="216423"/>
            <a:ext cx="718605" cy="640921"/>
          </a:xfrm>
          <a:custGeom>
            <a:avLst/>
            <a:gdLst>
              <a:gd name="connsiteX0" fmla="*/ 303162 w 718605"/>
              <a:gd name="connsiteY0" fmla="*/ 0 h 640921"/>
              <a:gd name="connsiteX1" fmla="*/ 398999 w 718605"/>
              <a:gd name="connsiteY1" fmla="*/ 112442 h 640921"/>
              <a:gd name="connsiteX2" fmla="*/ 465971 w 718605"/>
              <a:gd name="connsiteY2" fmla="*/ 16866 h 640921"/>
              <a:gd name="connsiteX3" fmla="*/ 497979 w 718605"/>
              <a:gd name="connsiteY3" fmla="*/ 132120 h 640921"/>
              <a:gd name="connsiteX4" fmla="*/ 625239 w 718605"/>
              <a:gd name="connsiteY4" fmla="*/ 36544 h 640921"/>
              <a:gd name="connsiteX5" fmla="*/ 565851 w 718605"/>
              <a:gd name="connsiteY5" fmla="*/ 185530 h 640921"/>
              <a:gd name="connsiteX6" fmla="*/ 676499 w 718605"/>
              <a:gd name="connsiteY6" fmla="*/ 165852 h 640921"/>
              <a:gd name="connsiteX7" fmla="*/ 625239 w 718605"/>
              <a:gd name="connsiteY7" fmla="*/ 272673 h 640921"/>
              <a:gd name="connsiteX8" fmla="*/ 718605 w 718605"/>
              <a:gd name="connsiteY8" fmla="*/ 359816 h 640921"/>
              <a:gd name="connsiteX9" fmla="*/ 579991 w 718605"/>
              <a:gd name="connsiteY9" fmla="*/ 345760 h 640921"/>
              <a:gd name="connsiteX10" fmla="*/ 597902 w 718605"/>
              <a:gd name="connsiteY10" fmla="*/ 435714 h 640921"/>
              <a:gd name="connsiteX11" fmla="*/ 506463 w 718605"/>
              <a:gd name="connsiteY11" fmla="*/ 418848 h 640921"/>
              <a:gd name="connsiteX12" fmla="*/ 533340 w 718605"/>
              <a:gd name="connsiteY12" fmla="*/ 542534 h 640921"/>
              <a:gd name="connsiteX13" fmla="*/ 398999 w 718605"/>
              <a:gd name="connsiteY13" fmla="*/ 489124 h 640921"/>
              <a:gd name="connsiteX14" fmla="*/ 319815 w 718605"/>
              <a:gd name="connsiteY14" fmla="*/ 626866 h 640921"/>
              <a:gd name="connsiteX15" fmla="*/ 277898 w 718605"/>
              <a:gd name="connsiteY15" fmla="*/ 542534 h 640921"/>
              <a:gd name="connsiteX16" fmla="*/ 124683 w 718605"/>
              <a:gd name="connsiteY16" fmla="*/ 640921 h 640921"/>
              <a:gd name="connsiteX17" fmla="*/ 152963 w 718605"/>
              <a:gd name="connsiteY17" fmla="*/ 489124 h 640921"/>
              <a:gd name="connsiteX18" fmla="*/ 45499 w 718605"/>
              <a:gd name="connsiteY18" fmla="*/ 472258 h 640921"/>
              <a:gd name="connsiteX19" fmla="*/ 119027 w 718605"/>
              <a:gd name="connsiteY19" fmla="*/ 379493 h 640921"/>
              <a:gd name="connsiteX20" fmla="*/ 0 w 718605"/>
              <a:gd name="connsiteY20" fmla="*/ 300783 h 640921"/>
              <a:gd name="connsiteX21" fmla="*/ 124683 w 718605"/>
              <a:gd name="connsiteY21" fmla="*/ 261428 h 640921"/>
              <a:gd name="connsiteX22" fmla="*/ 73779 w 718605"/>
              <a:gd name="connsiteY22" fmla="*/ 95576 h 640921"/>
              <a:gd name="connsiteX23" fmla="*/ 260427 w 718605"/>
              <a:gd name="connsiteY23" fmla="*/ 148986 h 640921"/>
              <a:gd name="connsiteX24" fmla="*/ 303162 w 718605"/>
              <a:gd name="connsiteY24" fmla="*/ 0 h 6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18605" h="640921">
                <a:moveTo>
                  <a:pt x="303162" y="0"/>
                </a:moveTo>
                <a:lnTo>
                  <a:pt x="398999" y="112442"/>
                </a:lnTo>
                <a:lnTo>
                  <a:pt x="465971" y="16866"/>
                </a:lnTo>
                <a:lnTo>
                  <a:pt x="497979" y="132120"/>
                </a:lnTo>
                <a:lnTo>
                  <a:pt x="625239" y="36544"/>
                </a:lnTo>
                <a:lnTo>
                  <a:pt x="565851" y="185530"/>
                </a:lnTo>
                <a:lnTo>
                  <a:pt x="676499" y="165852"/>
                </a:lnTo>
                <a:lnTo>
                  <a:pt x="625239" y="272673"/>
                </a:lnTo>
                <a:lnTo>
                  <a:pt x="718605" y="359816"/>
                </a:lnTo>
                <a:lnTo>
                  <a:pt x="579991" y="345760"/>
                </a:lnTo>
                <a:lnTo>
                  <a:pt x="597902" y="435714"/>
                </a:lnTo>
                <a:lnTo>
                  <a:pt x="506463" y="418848"/>
                </a:lnTo>
                <a:lnTo>
                  <a:pt x="533340" y="542534"/>
                </a:lnTo>
                <a:lnTo>
                  <a:pt x="398999" y="489124"/>
                </a:lnTo>
                <a:lnTo>
                  <a:pt x="319815" y="626866"/>
                </a:lnTo>
                <a:lnTo>
                  <a:pt x="277898" y="542534"/>
                </a:lnTo>
                <a:lnTo>
                  <a:pt x="124683" y="640921"/>
                </a:lnTo>
                <a:lnTo>
                  <a:pt x="152963" y="489124"/>
                </a:lnTo>
                <a:lnTo>
                  <a:pt x="45499" y="472258"/>
                </a:lnTo>
                <a:lnTo>
                  <a:pt x="119027" y="379493"/>
                </a:lnTo>
                <a:lnTo>
                  <a:pt x="0" y="300783"/>
                </a:lnTo>
                <a:lnTo>
                  <a:pt x="124683" y="261428"/>
                </a:lnTo>
                <a:lnTo>
                  <a:pt x="73779" y="95576"/>
                </a:lnTo>
                <a:lnTo>
                  <a:pt x="260427" y="148986"/>
                </a:lnTo>
                <a:lnTo>
                  <a:pt x="303162" y="0"/>
                </a:lnTo>
                <a:close/>
              </a:path>
            </a:pathLst>
          </a:custGeom>
          <a:solidFill>
            <a:srgbClr val="2A8C5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6" name="文本2"/>
          <p:cNvSpPr txBox="1"/>
          <p:nvPr/>
        </p:nvSpPr>
        <p:spPr>
          <a:xfrm>
            <a:off x="115824" y="197577"/>
            <a:ext cx="708406" cy="6381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第</a:t>
            </a:r>
          </a:p>
        </p:txBody>
      </p:sp>
      <p:sp>
        <p:nvSpPr>
          <p:cNvPr id="7" name="形状3"/>
          <p:cNvSpPr txBox="1"/>
          <p:nvPr/>
        </p:nvSpPr>
        <p:spPr>
          <a:xfrm>
            <a:off x="616657" y="129330"/>
            <a:ext cx="829057" cy="728320"/>
          </a:xfrm>
          <a:custGeom>
            <a:avLst/>
            <a:gdLst>
              <a:gd name="connsiteX0" fmla="*/ 349758 w 829057"/>
              <a:gd name="connsiteY0" fmla="*/ 0 h 728320"/>
              <a:gd name="connsiteX1" fmla="*/ 460326 w 829057"/>
              <a:gd name="connsiteY1" fmla="*/ 127775 h 728320"/>
              <a:gd name="connsiteX2" fmla="*/ 537592 w 829057"/>
              <a:gd name="connsiteY2" fmla="*/ 19166 h 728320"/>
              <a:gd name="connsiteX3" fmla="*/ 574520 w 829057"/>
              <a:gd name="connsiteY3" fmla="*/ 150136 h 728320"/>
              <a:gd name="connsiteX4" fmla="*/ 721340 w 829057"/>
              <a:gd name="connsiteY4" fmla="*/ 41527 h 728320"/>
              <a:gd name="connsiteX5" fmla="*/ 652824 w 829057"/>
              <a:gd name="connsiteY5" fmla="*/ 210829 h 728320"/>
              <a:gd name="connsiteX6" fmla="*/ 780479 w 829057"/>
              <a:gd name="connsiteY6" fmla="*/ 188469 h 728320"/>
              <a:gd name="connsiteX7" fmla="*/ 721340 w 829057"/>
              <a:gd name="connsiteY7" fmla="*/ 309855 h 728320"/>
              <a:gd name="connsiteX8" fmla="*/ 829057 w 829057"/>
              <a:gd name="connsiteY8" fmla="*/ 408881 h 728320"/>
              <a:gd name="connsiteX9" fmla="*/ 669137 w 829057"/>
              <a:gd name="connsiteY9" fmla="*/ 392909 h 728320"/>
              <a:gd name="connsiteX10" fmla="*/ 689801 w 829057"/>
              <a:gd name="connsiteY10" fmla="*/ 495129 h 728320"/>
              <a:gd name="connsiteX11" fmla="*/ 584308 w 829057"/>
              <a:gd name="connsiteY11" fmla="*/ 475963 h 728320"/>
              <a:gd name="connsiteX12" fmla="*/ 615316 w 829057"/>
              <a:gd name="connsiteY12" fmla="*/ 616516 h 728320"/>
              <a:gd name="connsiteX13" fmla="*/ 460326 w 829057"/>
              <a:gd name="connsiteY13" fmla="*/ 555823 h 728320"/>
              <a:gd name="connsiteX14" fmla="*/ 368972 w 829057"/>
              <a:gd name="connsiteY14" fmla="*/ 712348 h 728320"/>
              <a:gd name="connsiteX15" fmla="*/ 320612 w 829057"/>
              <a:gd name="connsiteY15" fmla="*/ 616516 h 728320"/>
              <a:gd name="connsiteX16" fmla="*/ 143848 w 829057"/>
              <a:gd name="connsiteY16" fmla="*/ 728320 h 728320"/>
              <a:gd name="connsiteX17" fmla="*/ 176474 w 829057"/>
              <a:gd name="connsiteY17" fmla="*/ 555823 h 728320"/>
              <a:gd name="connsiteX18" fmla="*/ 52493 w 829057"/>
              <a:gd name="connsiteY18" fmla="*/ 536657 h 728320"/>
              <a:gd name="connsiteX19" fmla="*/ 137322 w 829057"/>
              <a:gd name="connsiteY19" fmla="*/ 431242 h 728320"/>
              <a:gd name="connsiteX20" fmla="*/ 0 w 829057"/>
              <a:gd name="connsiteY20" fmla="*/ 341799 h 728320"/>
              <a:gd name="connsiteX21" fmla="*/ 143848 w 829057"/>
              <a:gd name="connsiteY21" fmla="*/ 297078 h 728320"/>
              <a:gd name="connsiteX22" fmla="*/ 85119 w 829057"/>
              <a:gd name="connsiteY22" fmla="*/ 108609 h 728320"/>
              <a:gd name="connsiteX23" fmla="*/ 300456 w 829057"/>
              <a:gd name="connsiteY23" fmla="*/ 169302 h 728320"/>
              <a:gd name="connsiteX24" fmla="*/ 349758 w 829057"/>
              <a:gd name="connsiteY24" fmla="*/ 0 h 72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29057" h="728320">
                <a:moveTo>
                  <a:pt x="349758" y="0"/>
                </a:moveTo>
                <a:lnTo>
                  <a:pt x="460326" y="127775"/>
                </a:lnTo>
                <a:lnTo>
                  <a:pt x="537592" y="19166"/>
                </a:lnTo>
                <a:lnTo>
                  <a:pt x="574520" y="150136"/>
                </a:lnTo>
                <a:lnTo>
                  <a:pt x="721340" y="41527"/>
                </a:lnTo>
                <a:lnTo>
                  <a:pt x="652824" y="210829"/>
                </a:lnTo>
                <a:lnTo>
                  <a:pt x="780479" y="188469"/>
                </a:lnTo>
                <a:lnTo>
                  <a:pt x="721340" y="309855"/>
                </a:lnTo>
                <a:lnTo>
                  <a:pt x="829057" y="408881"/>
                </a:lnTo>
                <a:lnTo>
                  <a:pt x="669137" y="392909"/>
                </a:lnTo>
                <a:lnTo>
                  <a:pt x="689801" y="495129"/>
                </a:lnTo>
                <a:lnTo>
                  <a:pt x="584308" y="475963"/>
                </a:lnTo>
                <a:lnTo>
                  <a:pt x="615316" y="616516"/>
                </a:lnTo>
                <a:lnTo>
                  <a:pt x="460326" y="555823"/>
                </a:lnTo>
                <a:lnTo>
                  <a:pt x="368972" y="712348"/>
                </a:lnTo>
                <a:lnTo>
                  <a:pt x="320612" y="616516"/>
                </a:lnTo>
                <a:lnTo>
                  <a:pt x="143848" y="728320"/>
                </a:lnTo>
                <a:lnTo>
                  <a:pt x="176474" y="555823"/>
                </a:lnTo>
                <a:lnTo>
                  <a:pt x="52493" y="536657"/>
                </a:lnTo>
                <a:lnTo>
                  <a:pt x="137322" y="431242"/>
                </a:lnTo>
                <a:lnTo>
                  <a:pt x="0" y="341799"/>
                </a:lnTo>
                <a:lnTo>
                  <a:pt x="143848" y="297078"/>
                </a:lnTo>
                <a:lnTo>
                  <a:pt x="85119" y="108609"/>
                </a:lnTo>
                <a:lnTo>
                  <a:pt x="300456" y="169302"/>
                </a:lnTo>
                <a:lnTo>
                  <a:pt x="349758" y="0"/>
                </a:lnTo>
                <a:close/>
              </a:path>
            </a:pathLst>
          </a:custGeom>
          <a:solidFill>
            <a:srgbClr val="CC7014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8" name="文本3"/>
          <p:cNvSpPr txBox="1"/>
          <p:nvPr/>
        </p:nvSpPr>
        <p:spPr>
          <a:xfrm>
            <a:off x="632470" y="165433"/>
            <a:ext cx="708406" cy="76993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三</a:t>
            </a:r>
          </a:p>
        </p:txBody>
      </p:sp>
      <p:sp>
        <p:nvSpPr>
          <p:cNvPr id="9" name="形状4"/>
          <p:cNvSpPr txBox="1"/>
          <p:nvPr/>
        </p:nvSpPr>
        <p:spPr>
          <a:xfrm>
            <a:off x="1199412" y="297771"/>
            <a:ext cx="627740" cy="559879"/>
          </a:xfrm>
          <a:custGeom>
            <a:avLst/>
            <a:gdLst>
              <a:gd name="connsiteX0" fmla="*/ 264828 w 627740"/>
              <a:gd name="connsiteY0" fmla="*/ 0 h 559879"/>
              <a:gd name="connsiteX1" fmla="*/ 348547 w 627740"/>
              <a:gd name="connsiteY1" fmla="*/ 98224 h 559879"/>
              <a:gd name="connsiteX2" fmla="*/ 407051 w 627740"/>
              <a:gd name="connsiteY2" fmla="*/ 14734 h 559879"/>
              <a:gd name="connsiteX3" fmla="*/ 435012 w 627740"/>
              <a:gd name="connsiteY3" fmla="*/ 115413 h 559879"/>
              <a:gd name="connsiteX4" fmla="*/ 546180 w 627740"/>
              <a:gd name="connsiteY4" fmla="*/ 31923 h 559879"/>
              <a:gd name="connsiteX5" fmla="*/ 494302 w 627740"/>
              <a:gd name="connsiteY5" fmla="*/ 162070 h 559879"/>
              <a:gd name="connsiteX6" fmla="*/ 590959 w 627740"/>
              <a:gd name="connsiteY6" fmla="*/ 144881 h 559879"/>
              <a:gd name="connsiteX7" fmla="*/ 546180 w 627740"/>
              <a:gd name="connsiteY7" fmla="*/ 238194 h 559879"/>
              <a:gd name="connsiteX8" fmla="*/ 627740 w 627740"/>
              <a:gd name="connsiteY8" fmla="*/ 314318 h 559879"/>
              <a:gd name="connsiteX9" fmla="*/ 506654 w 627740"/>
              <a:gd name="connsiteY9" fmla="*/ 302040 h 559879"/>
              <a:gd name="connsiteX10" fmla="*/ 522300 w 627740"/>
              <a:gd name="connsiteY10" fmla="*/ 380619 h 559879"/>
              <a:gd name="connsiteX11" fmla="*/ 442423 w 627740"/>
              <a:gd name="connsiteY11" fmla="*/ 365886 h 559879"/>
              <a:gd name="connsiteX12" fmla="*/ 465901 w 627740"/>
              <a:gd name="connsiteY12" fmla="*/ 473932 h 559879"/>
              <a:gd name="connsiteX13" fmla="*/ 348547 w 627740"/>
              <a:gd name="connsiteY13" fmla="*/ 427276 h 559879"/>
              <a:gd name="connsiteX14" fmla="*/ 279376 w 627740"/>
              <a:gd name="connsiteY14" fmla="*/ 547601 h 559879"/>
              <a:gd name="connsiteX15" fmla="*/ 242759 w 627740"/>
              <a:gd name="connsiteY15" fmla="*/ 473932 h 559879"/>
              <a:gd name="connsiteX16" fmla="*/ 108918 w 627740"/>
              <a:gd name="connsiteY16" fmla="*/ 559879 h 559879"/>
              <a:gd name="connsiteX17" fmla="*/ 133622 w 627740"/>
              <a:gd name="connsiteY17" fmla="*/ 427276 h 559879"/>
              <a:gd name="connsiteX18" fmla="*/ 39746 w 627740"/>
              <a:gd name="connsiteY18" fmla="*/ 412542 h 559879"/>
              <a:gd name="connsiteX19" fmla="*/ 103977 w 627740"/>
              <a:gd name="connsiteY19" fmla="*/ 331507 h 559879"/>
              <a:gd name="connsiteX20" fmla="*/ 0 w 627740"/>
              <a:gd name="connsiteY20" fmla="*/ 262750 h 559879"/>
              <a:gd name="connsiteX21" fmla="*/ 108918 w 627740"/>
              <a:gd name="connsiteY21" fmla="*/ 228372 h 559879"/>
              <a:gd name="connsiteX22" fmla="*/ 64450 w 627740"/>
              <a:gd name="connsiteY22" fmla="*/ 83491 h 559879"/>
              <a:gd name="connsiteX23" fmla="*/ 227497 w 627740"/>
              <a:gd name="connsiteY23" fmla="*/ 130147 h 559879"/>
              <a:gd name="connsiteX24" fmla="*/ 264828 w 627740"/>
              <a:gd name="connsiteY24" fmla="*/ 0 h 55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7740" h="559879">
                <a:moveTo>
                  <a:pt x="264828" y="0"/>
                </a:moveTo>
                <a:lnTo>
                  <a:pt x="348547" y="98224"/>
                </a:lnTo>
                <a:lnTo>
                  <a:pt x="407051" y="14734"/>
                </a:lnTo>
                <a:lnTo>
                  <a:pt x="435012" y="115413"/>
                </a:lnTo>
                <a:lnTo>
                  <a:pt x="546180" y="31923"/>
                </a:lnTo>
                <a:lnTo>
                  <a:pt x="494302" y="162070"/>
                </a:lnTo>
                <a:lnTo>
                  <a:pt x="590959" y="144881"/>
                </a:lnTo>
                <a:lnTo>
                  <a:pt x="546180" y="238194"/>
                </a:lnTo>
                <a:lnTo>
                  <a:pt x="627740" y="314318"/>
                </a:lnTo>
                <a:lnTo>
                  <a:pt x="506654" y="302040"/>
                </a:lnTo>
                <a:lnTo>
                  <a:pt x="522300" y="380619"/>
                </a:lnTo>
                <a:lnTo>
                  <a:pt x="442423" y="365886"/>
                </a:lnTo>
                <a:lnTo>
                  <a:pt x="465901" y="473932"/>
                </a:lnTo>
                <a:lnTo>
                  <a:pt x="348547" y="427276"/>
                </a:lnTo>
                <a:lnTo>
                  <a:pt x="279376" y="547601"/>
                </a:lnTo>
                <a:lnTo>
                  <a:pt x="242759" y="473932"/>
                </a:lnTo>
                <a:lnTo>
                  <a:pt x="108918" y="559879"/>
                </a:lnTo>
                <a:lnTo>
                  <a:pt x="133622" y="427276"/>
                </a:lnTo>
                <a:lnTo>
                  <a:pt x="39746" y="412542"/>
                </a:lnTo>
                <a:lnTo>
                  <a:pt x="103977" y="331507"/>
                </a:lnTo>
                <a:lnTo>
                  <a:pt x="0" y="262750"/>
                </a:lnTo>
                <a:lnTo>
                  <a:pt x="108918" y="228372"/>
                </a:lnTo>
                <a:lnTo>
                  <a:pt x="64450" y="83491"/>
                </a:lnTo>
                <a:lnTo>
                  <a:pt x="227497" y="130147"/>
                </a:lnTo>
                <a:lnTo>
                  <a:pt x="264828" y="0"/>
                </a:lnTo>
                <a:close/>
              </a:path>
            </a:pathLst>
          </a:custGeom>
          <a:solidFill>
            <a:srgbClr val="F5F0A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0" name="文本4"/>
          <p:cNvSpPr txBox="1"/>
          <p:nvPr/>
        </p:nvSpPr>
        <p:spPr>
          <a:xfrm>
            <a:off x="1143343" y="141030"/>
            <a:ext cx="708406" cy="769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关</a:t>
            </a:r>
          </a:p>
        </p:txBody>
      </p:sp>
      <p:sp>
        <p:nvSpPr>
          <p:cNvPr id="11" name="文本5"/>
          <p:cNvSpPr txBox="1"/>
          <p:nvPr/>
        </p:nvSpPr>
        <p:spPr>
          <a:xfrm>
            <a:off x="1812290" y="197485"/>
            <a:ext cx="2369820" cy="6248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创编故事</a:t>
            </a:r>
          </a:p>
        </p:txBody>
      </p:sp>
      <p:pic>
        <p:nvPicPr>
          <p:cNvPr id="12" name="表格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505" y="3415551"/>
            <a:ext cx="8981142" cy="2971800"/>
          </a:xfrm>
          <a:prstGeom prst="rect">
            <a:avLst/>
          </a:prstGeom>
        </p:spPr>
      </p:pic>
      <p:pic>
        <p:nvPicPr>
          <p:cNvPr id="13" name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301" y="4319540"/>
            <a:ext cx="359483" cy="473869"/>
          </a:xfrm>
          <a:prstGeom prst="rect">
            <a:avLst/>
          </a:prstGeom>
        </p:spPr>
      </p:pic>
      <p:pic>
        <p:nvPicPr>
          <p:cNvPr id="14" name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729" y="5078082"/>
            <a:ext cx="358883" cy="473088"/>
          </a:xfrm>
          <a:prstGeom prst="rect">
            <a:avLst/>
          </a:prstGeom>
        </p:spPr>
      </p:pic>
      <p:pic>
        <p:nvPicPr>
          <p:cNvPr id="15" name="图片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311" y="5780627"/>
            <a:ext cx="359483" cy="4738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" y="343"/>
            <a:ext cx="1828800" cy="1390650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4"/>
          <a:srcRect l="35833"/>
          <a:stretch>
            <a:fillRect/>
          </a:stretch>
        </p:blipFill>
        <p:spPr>
          <a:xfrm>
            <a:off x="1348873" y="570138"/>
            <a:ext cx="10165299" cy="5719734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" y="5963"/>
            <a:ext cx="12202077" cy="6852399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093" y="1806797"/>
            <a:ext cx="7208549" cy="3810000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6398" y="457"/>
            <a:ext cx="1273969" cy="12739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515" y="3423047"/>
            <a:ext cx="6748796" cy="3120809"/>
          </a:xfrm>
          <a:prstGeom prst="rect">
            <a:avLst/>
          </a:prstGeom>
        </p:spPr>
      </p:pic>
      <p:pic>
        <p:nvPicPr>
          <p:cNvPr id="4" name="图片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75" y="1095375"/>
            <a:ext cx="3486150" cy="4486275"/>
          </a:xfrm>
          <a:prstGeom prst="rect">
            <a:avLst/>
          </a:prstGeom>
        </p:spPr>
      </p:pic>
      <p:sp>
        <p:nvSpPr>
          <p:cNvPr id="5" name="形状2"/>
          <p:cNvSpPr txBox="1"/>
          <p:nvPr/>
        </p:nvSpPr>
        <p:spPr>
          <a:xfrm>
            <a:off x="2078355" y="2940685"/>
            <a:ext cx="610235" cy="316230"/>
          </a:xfrm>
          <a:prstGeom prst="rect">
            <a:avLst/>
          </a:prstGeom>
          <a:solidFill>
            <a:srgbClr val="F6DFCE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6" name="形状3"/>
          <p:cNvSpPr txBox="1"/>
          <p:nvPr/>
        </p:nvSpPr>
        <p:spPr>
          <a:xfrm rot="16200000">
            <a:off x="2355850" y="2958465"/>
            <a:ext cx="53975" cy="280670"/>
          </a:xfrm>
          <a:custGeom>
            <a:avLst/>
            <a:gdLst>
              <a:gd name="connsiteX0" fmla="*/ 28988 w 54163"/>
              <a:gd name="connsiteY0" fmla="*/ 0 h 280682"/>
              <a:gd name="connsiteX1" fmla="*/ 38993 w 54163"/>
              <a:gd name="connsiteY1" fmla="*/ 0 h 280682"/>
              <a:gd name="connsiteX2" fmla="*/ 54163 w 54163"/>
              <a:gd name="connsiteY2" fmla="*/ 72030 h 280682"/>
              <a:gd name="connsiteX3" fmla="*/ 52629 w 54163"/>
              <a:gd name="connsiteY3" fmla="*/ 73530 h 280682"/>
              <a:gd name="connsiteX4" fmla="*/ 47253 w 54163"/>
              <a:gd name="connsiteY4" fmla="*/ 84537 h 280682"/>
              <a:gd name="connsiteX5" fmla="*/ 43481 w 54163"/>
              <a:gd name="connsiteY5" fmla="*/ 170376 h 280682"/>
              <a:gd name="connsiteX6" fmla="*/ 54163 w 54163"/>
              <a:gd name="connsiteY6" fmla="*/ 208652 h 280682"/>
              <a:gd name="connsiteX7" fmla="*/ 53025 w 54163"/>
              <a:gd name="connsiteY7" fmla="*/ 218807 h 280682"/>
              <a:gd name="connsiteX8" fmla="*/ 47815 w 54163"/>
              <a:gd name="connsiteY8" fmla="*/ 256138 h 280682"/>
              <a:gd name="connsiteX9" fmla="*/ 12978 w 54163"/>
              <a:gd name="connsiteY9" fmla="*/ 280682 h 280682"/>
              <a:gd name="connsiteX10" fmla="*/ 0 w 54163"/>
              <a:gd name="connsiteY10" fmla="*/ 62833 h 28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163" h="280682">
                <a:moveTo>
                  <a:pt x="28988" y="0"/>
                </a:moveTo>
                <a:cubicBezTo>
                  <a:pt x="38993" y="0"/>
                  <a:pt x="47815" y="24544"/>
                  <a:pt x="53025" y="61875"/>
                </a:cubicBezTo>
                <a:lnTo>
                  <a:pt x="54163" y="72030"/>
                </a:lnTo>
                <a:lnTo>
                  <a:pt x="52629" y="73530"/>
                </a:lnTo>
                <a:cubicBezTo>
                  <a:pt x="47253" y="84537"/>
                  <a:pt x="43481" y="110307"/>
                  <a:pt x="43481" y="140341"/>
                </a:cubicBezTo>
                <a:cubicBezTo>
                  <a:pt x="43481" y="170376"/>
                  <a:pt x="47253" y="196145"/>
                  <a:pt x="52629" y="207152"/>
                </a:cubicBezTo>
                <a:lnTo>
                  <a:pt x="54163" y="208652"/>
                </a:lnTo>
                <a:lnTo>
                  <a:pt x="53025" y="218807"/>
                </a:lnTo>
                <a:cubicBezTo>
                  <a:pt x="47815" y="256138"/>
                  <a:pt x="38993" y="280682"/>
                  <a:pt x="28988" y="280682"/>
                </a:cubicBezTo>
                <a:cubicBezTo>
                  <a:pt x="12978" y="280682"/>
                  <a:pt x="0" y="217849"/>
                  <a:pt x="0" y="140341"/>
                </a:cubicBezTo>
                <a:cubicBezTo>
                  <a:pt x="0" y="62833"/>
                  <a:pt x="12978" y="0"/>
                  <a:pt x="28988" y="0"/>
                </a:cubicBezTo>
                <a:close/>
              </a:path>
            </a:pathLst>
          </a:custGeom>
          <a:solidFill>
            <a:srgbClr val="F9C0C0"/>
          </a:solidFill>
          <a:ln w="9525">
            <a:solidFill>
              <a:srgbClr val="F1C0BD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7" name="形状1"/>
          <p:cNvSpPr txBox="1"/>
          <p:nvPr/>
        </p:nvSpPr>
        <p:spPr>
          <a:xfrm>
            <a:off x="2230120" y="2997200"/>
            <a:ext cx="320040" cy="259715"/>
          </a:xfrm>
          <a:custGeom>
            <a:avLst/>
            <a:gdLst>
              <a:gd name="connsiteX0" fmla="*/ 34072 w 320278"/>
              <a:gd name="connsiteY0" fmla="*/ 19406 h 259556"/>
              <a:gd name="connsiteX1" fmla="*/ 34072 w 320278"/>
              <a:gd name="connsiteY1" fmla="*/ 21832 h 259556"/>
              <a:gd name="connsiteX2" fmla="*/ 131746 w 320278"/>
              <a:gd name="connsiteY2" fmla="*/ 7277 h 259556"/>
              <a:gd name="connsiteX3" fmla="*/ 236234 w 320278"/>
              <a:gd name="connsiteY3" fmla="*/ 0 h 259556"/>
              <a:gd name="connsiteX4" fmla="*/ 320278 w 320278"/>
              <a:gd name="connsiteY4" fmla="*/ 4852 h 259556"/>
              <a:gd name="connsiteX5" fmla="*/ 304378 w 320278"/>
              <a:gd name="connsiteY5" fmla="*/ 75199 h 259556"/>
              <a:gd name="connsiteX6" fmla="*/ 254405 w 320278"/>
              <a:gd name="connsiteY6" fmla="*/ 174655 h 259556"/>
              <a:gd name="connsiteX7" fmla="*/ 188533 w 320278"/>
              <a:gd name="connsiteY7" fmla="*/ 247427 h 259556"/>
              <a:gd name="connsiteX8" fmla="*/ 159003 w 320278"/>
              <a:gd name="connsiteY8" fmla="*/ 259556 h 259556"/>
              <a:gd name="connsiteX9" fmla="*/ 111302 w 320278"/>
              <a:gd name="connsiteY9" fmla="*/ 230447 h 259556"/>
              <a:gd name="connsiteX10" fmla="*/ 56787 w 320278"/>
              <a:gd name="connsiteY10" fmla="*/ 164952 h 259556"/>
              <a:gd name="connsiteX11" fmla="*/ 9086 w 320278"/>
              <a:gd name="connsiteY11" fmla="*/ 65496 h 259556"/>
              <a:gd name="connsiteX12" fmla="*/ 0 w 320278"/>
              <a:gd name="connsiteY12" fmla="*/ 26683 h 25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278" h="259556">
                <a:moveTo>
                  <a:pt x="34072" y="19406"/>
                </a:moveTo>
                <a:lnTo>
                  <a:pt x="34072" y="21832"/>
                </a:lnTo>
                <a:lnTo>
                  <a:pt x="131746" y="7277"/>
                </a:lnTo>
                <a:lnTo>
                  <a:pt x="236234" y="0"/>
                </a:lnTo>
                <a:lnTo>
                  <a:pt x="320278" y="4852"/>
                </a:lnTo>
                <a:lnTo>
                  <a:pt x="304378" y="75199"/>
                </a:lnTo>
                <a:lnTo>
                  <a:pt x="254405" y="174655"/>
                </a:lnTo>
                <a:lnTo>
                  <a:pt x="188533" y="247427"/>
                </a:lnTo>
                <a:lnTo>
                  <a:pt x="159003" y="259556"/>
                </a:lnTo>
                <a:lnTo>
                  <a:pt x="111302" y="230447"/>
                </a:lnTo>
                <a:lnTo>
                  <a:pt x="56787" y="164952"/>
                </a:lnTo>
                <a:lnTo>
                  <a:pt x="9086" y="65496"/>
                </a:lnTo>
                <a:lnTo>
                  <a:pt x="0" y="26683"/>
                </a:lnTo>
                <a:close/>
              </a:path>
            </a:pathLst>
          </a:custGeom>
          <a:solidFill>
            <a:srgbClr val="F9C0C0"/>
          </a:solidFill>
          <a:ln w="9525">
            <a:solidFill>
              <a:srgbClr val="F1C0BD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grpSp>
        <p:nvGrpSpPr>
          <p:cNvPr id="9" name="组合2"/>
          <p:cNvGrpSpPr/>
          <p:nvPr/>
        </p:nvGrpSpPr>
        <p:grpSpPr>
          <a:xfrm>
            <a:off x="5620874" y="328546"/>
            <a:ext cx="3551218" cy="1190987"/>
            <a:chOff x="0" y="299542"/>
            <a:chExt cx="3551218" cy="1190987"/>
          </a:xfrm>
        </p:grpSpPr>
        <p:sp>
          <p:nvSpPr>
            <p:cNvPr id="10" name="形状4"/>
            <p:cNvSpPr txBox="1"/>
            <p:nvPr/>
          </p:nvSpPr>
          <p:spPr>
            <a:xfrm>
              <a:off x="0" y="299542"/>
              <a:ext cx="3041428" cy="62527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11" name="文本1"/>
            <p:cNvSpPr txBox="1"/>
            <p:nvPr/>
          </p:nvSpPr>
          <p:spPr>
            <a:xfrm>
              <a:off x="39541" y="340995"/>
              <a:ext cx="3511677" cy="1149534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000" b="0" i="0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宝葫芦知识考核</a:t>
              </a:r>
            </a:p>
          </p:txBody>
        </p:sp>
      </p:grpSp>
      <p:grpSp>
        <p:nvGrpSpPr>
          <p:cNvPr id="12" name="组合3"/>
          <p:cNvGrpSpPr/>
          <p:nvPr/>
        </p:nvGrpSpPr>
        <p:grpSpPr>
          <a:xfrm>
            <a:off x="5620874" y="1284532"/>
            <a:ext cx="3552054" cy="1016564"/>
            <a:chOff x="0" y="323469"/>
            <a:chExt cx="3552054" cy="1016564"/>
          </a:xfrm>
        </p:grpSpPr>
        <p:sp>
          <p:nvSpPr>
            <p:cNvPr id="13" name="形状5"/>
            <p:cNvSpPr txBox="1"/>
            <p:nvPr/>
          </p:nvSpPr>
          <p:spPr>
            <a:xfrm>
              <a:off x="0" y="323469"/>
              <a:ext cx="3072384" cy="60979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14" name="文本2"/>
            <p:cNvSpPr txBox="1"/>
            <p:nvPr/>
          </p:nvSpPr>
          <p:spPr>
            <a:xfrm>
              <a:off x="39710" y="323850"/>
              <a:ext cx="3512344" cy="1016183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000" b="0" i="0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设计形象海报</a:t>
              </a:r>
            </a:p>
          </p:txBody>
        </p:sp>
      </p:grpSp>
      <p:grpSp>
        <p:nvGrpSpPr>
          <p:cNvPr id="15" name="组合4"/>
          <p:cNvGrpSpPr/>
          <p:nvPr/>
        </p:nvGrpSpPr>
        <p:grpSpPr>
          <a:xfrm>
            <a:off x="5620874" y="2294611"/>
            <a:ext cx="4071927" cy="1016736"/>
            <a:chOff x="0" y="317583"/>
            <a:chExt cx="4071927" cy="1016736"/>
          </a:xfrm>
        </p:grpSpPr>
        <p:sp>
          <p:nvSpPr>
            <p:cNvPr id="16" name="形状6"/>
            <p:cNvSpPr txBox="1"/>
            <p:nvPr/>
          </p:nvSpPr>
          <p:spPr>
            <a:xfrm>
              <a:off x="0" y="317583"/>
              <a:ext cx="3048200" cy="60979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17" name="文本3"/>
            <p:cNvSpPr txBox="1"/>
            <p:nvPr/>
          </p:nvSpPr>
          <p:spPr>
            <a:xfrm>
              <a:off x="75546" y="318135"/>
              <a:ext cx="3996381" cy="1016184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000" b="0" i="0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创编故事</a:t>
              </a:r>
            </a:p>
          </p:txBody>
        </p:sp>
      </p:grpSp>
      <p:pic>
        <p:nvPicPr>
          <p:cNvPr id="18" name="图片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6398" y="457"/>
            <a:ext cx="1273969" cy="1273969"/>
          </a:xfrm>
          <a:prstGeom prst="rect">
            <a:avLst/>
          </a:prstGeom>
        </p:spPr>
      </p:pic>
      <p:pic>
        <p:nvPicPr>
          <p:cNvPr id="19" name="图片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0182" y="1216085"/>
            <a:ext cx="845344" cy="845344"/>
          </a:xfrm>
          <a:prstGeom prst="rect">
            <a:avLst/>
          </a:prstGeom>
        </p:spPr>
      </p:pic>
      <p:pic>
        <p:nvPicPr>
          <p:cNvPr id="20" name="图片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0182" y="2232088"/>
            <a:ext cx="845344" cy="845344"/>
          </a:xfrm>
          <a:prstGeom prst="rect">
            <a:avLst/>
          </a:prstGeom>
        </p:spPr>
      </p:pic>
      <p:pic>
        <p:nvPicPr>
          <p:cNvPr id="21" name="图片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0182" y="214570"/>
            <a:ext cx="845344" cy="845344"/>
          </a:xfrm>
          <a:prstGeom prst="rect">
            <a:avLst/>
          </a:prstGeom>
        </p:spPr>
      </p:pic>
      <p:pic>
        <p:nvPicPr>
          <p:cNvPr id="22" name="闯关总结音频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5040" y="7268845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7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7" grpId="0" bldLvl="0" animBg="1"/>
      <p:bldP spid="9" grpId="0" bldLvl="0" animBg="1"/>
      <p:bldP spid="12" grpId="0" bldLvl="0" animBg="1"/>
      <p:bldP spid="15" grpId="0" bldLvl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5870019" y="657349"/>
            <a:ext cx="5848045" cy="5892384"/>
          </a:xfrm>
          <a:custGeom>
            <a:avLst/>
            <a:gdLst>
              <a:gd name="connsiteX0" fmla="*/ 974674 w 5848045"/>
              <a:gd name="connsiteY0" fmla="*/ 0 h 5892384"/>
              <a:gd name="connsiteX1" fmla="*/ 4873371 w 5848045"/>
              <a:gd name="connsiteY1" fmla="*/ 0 h 5892384"/>
              <a:gd name="connsiteX2" fmla="*/ 5411669 w 5848045"/>
              <a:gd name="connsiteY2" fmla="*/ 0 h 5892384"/>
              <a:gd name="connsiteX3" fmla="*/ 5848045 w 5848045"/>
              <a:gd name="connsiteY3" fmla="*/ 4917710 h 5892384"/>
              <a:gd name="connsiteX4" fmla="*/ 5848045 w 5848045"/>
              <a:gd name="connsiteY4" fmla="*/ 5456008 h 5892384"/>
              <a:gd name="connsiteX5" fmla="*/ 974674 w 5848045"/>
              <a:gd name="connsiteY5" fmla="*/ 5892384 h 5892384"/>
              <a:gd name="connsiteX6" fmla="*/ 436377 w 5848045"/>
              <a:gd name="connsiteY6" fmla="*/ 5892384 h 5892384"/>
              <a:gd name="connsiteX7" fmla="*/ 0 w 5848045"/>
              <a:gd name="connsiteY7" fmla="*/ 974674 h 5892384"/>
              <a:gd name="connsiteX8" fmla="*/ 0 w 5848045"/>
              <a:gd name="connsiteY8" fmla="*/ 436377 h 589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8045" h="5892384">
                <a:moveTo>
                  <a:pt x="974674" y="0"/>
                </a:moveTo>
                <a:lnTo>
                  <a:pt x="4873371" y="0"/>
                </a:lnTo>
                <a:cubicBezTo>
                  <a:pt x="5411669" y="0"/>
                  <a:pt x="5848045" y="436376"/>
                  <a:pt x="5848045" y="974674"/>
                </a:cubicBezTo>
                <a:lnTo>
                  <a:pt x="5848045" y="4917710"/>
                </a:lnTo>
                <a:cubicBezTo>
                  <a:pt x="5848045" y="5456008"/>
                  <a:pt x="5411669" y="5892384"/>
                  <a:pt x="4873371" y="5892384"/>
                </a:cubicBezTo>
                <a:lnTo>
                  <a:pt x="974674" y="5892384"/>
                </a:lnTo>
                <a:cubicBezTo>
                  <a:pt x="436377" y="5892384"/>
                  <a:pt x="0" y="5456008"/>
                  <a:pt x="0" y="4917710"/>
                </a:cubicBezTo>
                <a:lnTo>
                  <a:pt x="0" y="974674"/>
                </a:lnTo>
                <a:cubicBezTo>
                  <a:pt x="0" y="436377"/>
                  <a:pt x="436376" y="0"/>
                  <a:pt x="974674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79AEF3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941" y="831685"/>
            <a:ext cx="3928367" cy="5532034"/>
          </a:xfrm>
          <a:prstGeom prst="rect">
            <a:avLst/>
          </a:prstGeom>
        </p:spPr>
      </p:pic>
      <p:sp>
        <p:nvSpPr>
          <p:cNvPr id="5" name="形状2"/>
          <p:cNvSpPr txBox="1"/>
          <p:nvPr/>
        </p:nvSpPr>
        <p:spPr>
          <a:xfrm>
            <a:off x="1473081" y="1367575"/>
            <a:ext cx="3830384" cy="4996148"/>
          </a:xfrm>
          <a:custGeom>
            <a:avLst/>
            <a:gdLst>
              <a:gd name="connsiteX0" fmla="*/ 194295 w 3830384"/>
              <a:gd name="connsiteY0" fmla="*/ 0 h 4996148"/>
              <a:gd name="connsiteX1" fmla="*/ 3636089 w 3830384"/>
              <a:gd name="connsiteY1" fmla="*/ 0 h 4996148"/>
              <a:gd name="connsiteX2" fmla="*/ 3687619 w 3830384"/>
              <a:gd name="connsiteY2" fmla="*/ 0 h 4996148"/>
              <a:gd name="connsiteX3" fmla="*/ 3809913 w 3830384"/>
              <a:gd name="connsiteY3" fmla="*/ 93345 h 4996148"/>
              <a:gd name="connsiteX4" fmla="*/ 3830384 w 3830384"/>
              <a:gd name="connsiteY4" fmla="*/ 4801853 h 4996148"/>
              <a:gd name="connsiteX5" fmla="*/ 3830384 w 3830384"/>
              <a:gd name="connsiteY5" fmla="*/ 4853384 h 4996148"/>
              <a:gd name="connsiteX6" fmla="*/ 3737039 w 3830384"/>
              <a:gd name="connsiteY6" fmla="*/ 4975678 h 4996148"/>
              <a:gd name="connsiteX7" fmla="*/ 194295 w 3830384"/>
              <a:gd name="connsiteY7" fmla="*/ 4996149 h 4996148"/>
              <a:gd name="connsiteX8" fmla="*/ 142765 w 3830384"/>
              <a:gd name="connsiteY8" fmla="*/ 4996149 h 4996148"/>
              <a:gd name="connsiteX9" fmla="*/ 20470 w 3830384"/>
              <a:gd name="connsiteY9" fmla="*/ 4902803 h 4996148"/>
              <a:gd name="connsiteX10" fmla="*/ 0 w 3830384"/>
              <a:gd name="connsiteY10" fmla="*/ 194295 h 4996148"/>
              <a:gd name="connsiteX11" fmla="*/ 0 w 3830384"/>
              <a:gd name="connsiteY11" fmla="*/ 86989 h 499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30384" h="4996149">
                <a:moveTo>
                  <a:pt x="194295" y="0"/>
                </a:moveTo>
                <a:lnTo>
                  <a:pt x="3636089" y="0"/>
                </a:lnTo>
                <a:cubicBezTo>
                  <a:pt x="3687619" y="0"/>
                  <a:pt x="3737039" y="20470"/>
                  <a:pt x="3773476" y="56908"/>
                </a:cubicBezTo>
                <a:cubicBezTo>
                  <a:pt x="3809913" y="93345"/>
                  <a:pt x="3830384" y="142765"/>
                  <a:pt x="3830384" y="194295"/>
                </a:cubicBezTo>
                <a:lnTo>
                  <a:pt x="3830384" y="4801853"/>
                </a:lnTo>
                <a:cubicBezTo>
                  <a:pt x="3830384" y="4853384"/>
                  <a:pt x="3809913" y="4902804"/>
                  <a:pt x="3773476" y="4939241"/>
                </a:cubicBezTo>
                <a:cubicBezTo>
                  <a:pt x="3737039" y="4975678"/>
                  <a:pt x="3687619" y="4996149"/>
                  <a:pt x="3636089" y="4996149"/>
                </a:cubicBezTo>
                <a:lnTo>
                  <a:pt x="194295" y="4996149"/>
                </a:lnTo>
                <a:cubicBezTo>
                  <a:pt x="142765" y="4996149"/>
                  <a:pt x="93345" y="4975678"/>
                  <a:pt x="56908" y="4939241"/>
                </a:cubicBezTo>
                <a:cubicBezTo>
                  <a:pt x="20470" y="4902803"/>
                  <a:pt x="0" y="4853384"/>
                  <a:pt x="0" y="4801853"/>
                </a:cubicBezTo>
                <a:lnTo>
                  <a:pt x="0" y="194295"/>
                </a:lnTo>
                <a:cubicBezTo>
                  <a:pt x="0" y="86989"/>
                  <a:pt x="86989" y="0"/>
                  <a:pt x="194295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pic>
        <p:nvPicPr>
          <p:cNvPr id="6" name="图片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227" y="1460466"/>
            <a:ext cx="3415470" cy="4648128"/>
          </a:xfrm>
          <a:prstGeom prst="rect">
            <a:avLst/>
          </a:prstGeom>
        </p:spPr>
      </p:pic>
      <p:sp>
        <p:nvSpPr>
          <p:cNvPr id="7" name="形状3"/>
          <p:cNvSpPr txBox="1"/>
          <p:nvPr/>
        </p:nvSpPr>
        <p:spPr>
          <a:xfrm>
            <a:off x="-114386" y="44348"/>
            <a:ext cx="2262911" cy="1081669"/>
          </a:xfrm>
          <a:custGeom>
            <a:avLst/>
            <a:gdLst>
              <a:gd name="connsiteX0" fmla="*/ 954666 w 2262911"/>
              <a:gd name="connsiteY0" fmla="*/ 0 h 1081669"/>
              <a:gd name="connsiteX1" fmla="*/ 1256462 w 2262911"/>
              <a:gd name="connsiteY1" fmla="*/ 189766 h 1081669"/>
              <a:gd name="connsiteX2" fmla="*/ 1467357 w 2262911"/>
              <a:gd name="connsiteY2" fmla="*/ 28465 h 1081669"/>
              <a:gd name="connsiteX3" fmla="*/ 1568153 w 2262911"/>
              <a:gd name="connsiteY3" fmla="*/ 222975 h 1081669"/>
              <a:gd name="connsiteX4" fmla="*/ 1968900 w 2262911"/>
              <a:gd name="connsiteY4" fmla="*/ 61674 h 1081669"/>
              <a:gd name="connsiteX5" fmla="*/ 1781884 w 2262911"/>
              <a:gd name="connsiteY5" fmla="*/ 313114 h 1081669"/>
              <a:gd name="connsiteX6" fmla="*/ 2130318 w 2262911"/>
              <a:gd name="connsiteY6" fmla="*/ 279906 h 1081669"/>
              <a:gd name="connsiteX7" fmla="*/ 1968900 w 2262911"/>
              <a:gd name="connsiteY7" fmla="*/ 460184 h 1081669"/>
              <a:gd name="connsiteX8" fmla="*/ 2262911 w 2262911"/>
              <a:gd name="connsiteY8" fmla="*/ 607253 h 1081669"/>
              <a:gd name="connsiteX9" fmla="*/ 1826411 w 2262911"/>
              <a:gd name="connsiteY9" fmla="*/ 583532 h 1081669"/>
              <a:gd name="connsiteX10" fmla="*/ 1882813 w 2262911"/>
              <a:gd name="connsiteY10" fmla="*/ 735344 h 1081669"/>
              <a:gd name="connsiteX11" fmla="*/ 1594869 w 2262911"/>
              <a:gd name="connsiteY11" fmla="*/ 706880 h 1081669"/>
              <a:gd name="connsiteX12" fmla="*/ 1679505 w 2262911"/>
              <a:gd name="connsiteY12" fmla="*/ 915623 h 1081669"/>
              <a:gd name="connsiteX13" fmla="*/ 1256462 w 2262911"/>
              <a:gd name="connsiteY13" fmla="*/ 825484 h 1081669"/>
              <a:gd name="connsiteX14" fmla="*/ 1007109 w 2262911"/>
              <a:gd name="connsiteY14" fmla="*/ 1057948 h 1081669"/>
              <a:gd name="connsiteX15" fmla="*/ 875111 w 2262911"/>
              <a:gd name="connsiteY15" fmla="*/ 915623 h 1081669"/>
              <a:gd name="connsiteX16" fmla="*/ 392632 w 2262911"/>
              <a:gd name="connsiteY16" fmla="*/ 1081669 h 1081669"/>
              <a:gd name="connsiteX17" fmla="*/ 481687 w 2262911"/>
              <a:gd name="connsiteY17" fmla="*/ 825484 h 1081669"/>
              <a:gd name="connsiteX18" fmla="*/ 143279 w 2262911"/>
              <a:gd name="connsiteY18" fmla="*/ 797019 h 1081669"/>
              <a:gd name="connsiteX19" fmla="*/ 374821 w 2262911"/>
              <a:gd name="connsiteY19" fmla="*/ 640462 h 1081669"/>
              <a:gd name="connsiteX20" fmla="*/ 0 w 2262911"/>
              <a:gd name="connsiteY20" fmla="*/ 507625 h 1081669"/>
              <a:gd name="connsiteX21" fmla="*/ 392632 w 2262911"/>
              <a:gd name="connsiteY21" fmla="*/ 441207 h 1081669"/>
              <a:gd name="connsiteX22" fmla="*/ 232334 w 2262911"/>
              <a:gd name="connsiteY22" fmla="*/ 161301 h 1081669"/>
              <a:gd name="connsiteX23" fmla="*/ 820094 w 2262911"/>
              <a:gd name="connsiteY23" fmla="*/ 251440 h 1081669"/>
              <a:gd name="connsiteX24" fmla="*/ 954666 w 2262911"/>
              <a:gd name="connsiteY24" fmla="*/ 0 h 1081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62911" h="1081668">
                <a:moveTo>
                  <a:pt x="954666" y="0"/>
                </a:moveTo>
                <a:lnTo>
                  <a:pt x="1256462" y="189766"/>
                </a:lnTo>
                <a:lnTo>
                  <a:pt x="1467357" y="28465"/>
                </a:lnTo>
                <a:lnTo>
                  <a:pt x="1568153" y="222975"/>
                </a:lnTo>
                <a:lnTo>
                  <a:pt x="1968900" y="61674"/>
                </a:lnTo>
                <a:lnTo>
                  <a:pt x="1781884" y="313114"/>
                </a:lnTo>
                <a:lnTo>
                  <a:pt x="2130318" y="279906"/>
                </a:lnTo>
                <a:lnTo>
                  <a:pt x="1968900" y="460184"/>
                </a:lnTo>
                <a:lnTo>
                  <a:pt x="2262911" y="607253"/>
                </a:lnTo>
                <a:lnTo>
                  <a:pt x="1826411" y="583532"/>
                </a:lnTo>
                <a:lnTo>
                  <a:pt x="1882813" y="735344"/>
                </a:lnTo>
                <a:lnTo>
                  <a:pt x="1594869" y="706880"/>
                </a:lnTo>
                <a:lnTo>
                  <a:pt x="1679505" y="915623"/>
                </a:lnTo>
                <a:lnTo>
                  <a:pt x="1256462" y="825484"/>
                </a:lnTo>
                <a:lnTo>
                  <a:pt x="1007109" y="1057948"/>
                </a:lnTo>
                <a:lnTo>
                  <a:pt x="875111" y="915623"/>
                </a:lnTo>
                <a:lnTo>
                  <a:pt x="392632" y="1081669"/>
                </a:lnTo>
                <a:lnTo>
                  <a:pt x="481687" y="825484"/>
                </a:lnTo>
                <a:lnTo>
                  <a:pt x="143279" y="797019"/>
                </a:lnTo>
                <a:lnTo>
                  <a:pt x="374821" y="640462"/>
                </a:lnTo>
                <a:lnTo>
                  <a:pt x="0" y="507625"/>
                </a:lnTo>
                <a:lnTo>
                  <a:pt x="392632" y="441207"/>
                </a:lnTo>
                <a:lnTo>
                  <a:pt x="232334" y="161301"/>
                </a:lnTo>
                <a:lnTo>
                  <a:pt x="820094" y="251440"/>
                </a:lnTo>
                <a:lnTo>
                  <a:pt x="954666" y="0"/>
                </a:lnTo>
                <a:close/>
              </a:path>
            </a:pathLst>
          </a:custGeom>
          <a:solidFill>
            <a:srgbClr val="2A8C5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2900" b="0" i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拓展</a:t>
            </a:r>
          </a:p>
        </p:txBody>
      </p:sp>
      <p:sp>
        <p:nvSpPr>
          <p:cNvPr id="8" name="形状4"/>
          <p:cNvSpPr txBox="1"/>
          <p:nvPr/>
        </p:nvSpPr>
        <p:spPr>
          <a:xfrm>
            <a:off x="1316904" y="97012"/>
            <a:ext cx="1605839" cy="976408"/>
          </a:xfrm>
          <a:custGeom>
            <a:avLst/>
            <a:gdLst>
              <a:gd name="connsiteX0" fmla="*/ 677463 w 1605839"/>
              <a:gd name="connsiteY0" fmla="*/ 0 h 976408"/>
              <a:gd name="connsiteX1" fmla="*/ 891628 w 1605839"/>
              <a:gd name="connsiteY1" fmla="*/ 171300 h 976408"/>
              <a:gd name="connsiteX2" fmla="*/ 1041287 w 1605839"/>
              <a:gd name="connsiteY2" fmla="*/ 25695 h 976408"/>
              <a:gd name="connsiteX3" fmla="*/ 1112815 w 1605839"/>
              <a:gd name="connsiteY3" fmla="*/ 201277 h 976408"/>
              <a:gd name="connsiteX4" fmla="*/ 1397198 w 1605839"/>
              <a:gd name="connsiteY4" fmla="*/ 55672 h 976408"/>
              <a:gd name="connsiteX5" fmla="*/ 1264485 w 1605839"/>
              <a:gd name="connsiteY5" fmla="*/ 282644 h 976408"/>
              <a:gd name="connsiteX6" fmla="*/ 1511746 w 1605839"/>
              <a:gd name="connsiteY6" fmla="*/ 252667 h 976408"/>
              <a:gd name="connsiteX7" fmla="*/ 1397198 w 1605839"/>
              <a:gd name="connsiteY7" fmla="*/ 415402 h 976408"/>
              <a:gd name="connsiteX8" fmla="*/ 1605839 w 1605839"/>
              <a:gd name="connsiteY8" fmla="*/ 548159 h 976408"/>
              <a:gd name="connsiteX9" fmla="*/ 1296083 w 1605839"/>
              <a:gd name="connsiteY9" fmla="*/ 526746 h 976408"/>
              <a:gd name="connsiteX10" fmla="*/ 1336108 w 1605839"/>
              <a:gd name="connsiteY10" fmla="*/ 663786 h 976408"/>
              <a:gd name="connsiteX11" fmla="*/ 1131774 w 1605839"/>
              <a:gd name="connsiteY11" fmla="*/ 638091 h 976408"/>
              <a:gd name="connsiteX12" fmla="*/ 1191834 w 1605839"/>
              <a:gd name="connsiteY12" fmla="*/ 826520 h 976408"/>
              <a:gd name="connsiteX13" fmla="*/ 891628 w 1605839"/>
              <a:gd name="connsiteY13" fmla="*/ 745153 h 976408"/>
              <a:gd name="connsiteX14" fmla="*/ 714679 w 1605839"/>
              <a:gd name="connsiteY14" fmla="*/ 954996 h 976408"/>
              <a:gd name="connsiteX15" fmla="*/ 621008 w 1605839"/>
              <a:gd name="connsiteY15" fmla="*/ 826520 h 976408"/>
              <a:gd name="connsiteX16" fmla="*/ 278625 w 1605839"/>
              <a:gd name="connsiteY16" fmla="*/ 976408 h 976408"/>
              <a:gd name="connsiteX17" fmla="*/ 341821 w 1605839"/>
              <a:gd name="connsiteY17" fmla="*/ 745153 h 976408"/>
              <a:gd name="connsiteX18" fmla="*/ 101676 w 1605839"/>
              <a:gd name="connsiteY18" fmla="*/ 719459 h 976408"/>
              <a:gd name="connsiteX19" fmla="*/ 265986 w 1605839"/>
              <a:gd name="connsiteY19" fmla="*/ 578136 h 976408"/>
              <a:gd name="connsiteX20" fmla="*/ 0 w 1605839"/>
              <a:gd name="connsiteY20" fmla="*/ 458227 h 976408"/>
              <a:gd name="connsiteX21" fmla="*/ 278625 w 1605839"/>
              <a:gd name="connsiteY21" fmla="*/ 398272 h 976408"/>
              <a:gd name="connsiteX22" fmla="*/ 164872 w 1605839"/>
              <a:gd name="connsiteY22" fmla="*/ 145605 h 976408"/>
              <a:gd name="connsiteX23" fmla="*/ 581967 w 1605839"/>
              <a:gd name="connsiteY23" fmla="*/ 226972 h 976408"/>
              <a:gd name="connsiteX24" fmla="*/ 677463 w 1605839"/>
              <a:gd name="connsiteY24" fmla="*/ 0 h 97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05839" h="976408">
                <a:moveTo>
                  <a:pt x="677463" y="0"/>
                </a:moveTo>
                <a:lnTo>
                  <a:pt x="891628" y="171300"/>
                </a:lnTo>
                <a:lnTo>
                  <a:pt x="1041287" y="25695"/>
                </a:lnTo>
                <a:lnTo>
                  <a:pt x="1112815" y="201277"/>
                </a:lnTo>
                <a:lnTo>
                  <a:pt x="1397198" y="55672"/>
                </a:lnTo>
                <a:lnTo>
                  <a:pt x="1264485" y="282644"/>
                </a:lnTo>
                <a:lnTo>
                  <a:pt x="1511746" y="252667"/>
                </a:lnTo>
                <a:lnTo>
                  <a:pt x="1397198" y="415402"/>
                </a:lnTo>
                <a:lnTo>
                  <a:pt x="1605839" y="548159"/>
                </a:lnTo>
                <a:lnTo>
                  <a:pt x="1296083" y="526746"/>
                </a:lnTo>
                <a:lnTo>
                  <a:pt x="1336108" y="663786"/>
                </a:lnTo>
                <a:lnTo>
                  <a:pt x="1131774" y="638091"/>
                </a:lnTo>
                <a:lnTo>
                  <a:pt x="1191834" y="826520"/>
                </a:lnTo>
                <a:lnTo>
                  <a:pt x="891628" y="745153"/>
                </a:lnTo>
                <a:lnTo>
                  <a:pt x="714679" y="954996"/>
                </a:lnTo>
                <a:lnTo>
                  <a:pt x="621008" y="826520"/>
                </a:lnTo>
                <a:lnTo>
                  <a:pt x="278625" y="976408"/>
                </a:lnTo>
                <a:lnTo>
                  <a:pt x="341821" y="745153"/>
                </a:lnTo>
                <a:lnTo>
                  <a:pt x="101676" y="719459"/>
                </a:lnTo>
                <a:lnTo>
                  <a:pt x="265986" y="578136"/>
                </a:lnTo>
                <a:lnTo>
                  <a:pt x="0" y="458227"/>
                </a:lnTo>
                <a:lnTo>
                  <a:pt x="278625" y="398272"/>
                </a:lnTo>
                <a:lnTo>
                  <a:pt x="164872" y="145605"/>
                </a:lnTo>
                <a:lnTo>
                  <a:pt x="581967" y="226972"/>
                </a:lnTo>
                <a:lnTo>
                  <a:pt x="677463" y="0"/>
                </a:lnTo>
                <a:close/>
              </a:path>
            </a:pathLst>
          </a:custGeom>
          <a:solidFill>
            <a:srgbClr val="CC7014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2900" b="0" i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</a:p>
        </p:txBody>
      </p:sp>
      <p:pic>
        <p:nvPicPr>
          <p:cNvPr id="9" name="图片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2880" y="2440940"/>
            <a:ext cx="3580765" cy="3923030"/>
          </a:xfrm>
          <a:prstGeom prst="rect">
            <a:avLst/>
          </a:prstGeom>
        </p:spPr>
      </p:pic>
      <p:pic>
        <p:nvPicPr>
          <p:cNvPr id="10" name="招募令音频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62385" y="7070725"/>
            <a:ext cx="523240" cy="445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6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" y="343"/>
            <a:ext cx="1828800" cy="1390650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4"/>
          <a:srcRect l="5591" t="10569" r="1300" b="16260"/>
          <a:stretch>
            <a:fillRect/>
          </a:stretch>
        </p:blipFill>
        <p:spPr>
          <a:xfrm>
            <a:off x="448" y="-105"/>
            <a:ext cx="12192572" cy="6857905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5"/>
          <a:srcRect l="6372" t="32189" r="7189" b="30882"/>
          <a:stretch>
            <a:fillRect/>
          </a:stretch>
        </p:blipFill>
        <p:spPr>
          <a:xfrm>
            <a:off x="4535948" y="1202341"/>
            <a:ext cx="4703302" cy="1937271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4910871" y="1893256"/>
            <a:ext cx="3953227" cy="117554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6800" b="1" i="0" dirty="0">
                <a:solidFill>
                  <a:srgbClr val="FFEE00"/>
                </a:solidFill>
                <a:latin typeface="楷体" panose="02010609060101010101" charset="-122"/>
                <a:ea typeface="楷体" panose="02010609060101010101" charset="-122"/>
              </a:rPr>
              <a:t>宝葫芦馆</a:t>
            </a:r>
          </a:p>
        </p:txBody>
      </p:sp>
      <p:pic>
        <p:nvPicPr>
          <p:cNvPr id="6" name="图片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437" y="1771879"/>
            <a:ext cx="8556946" cy="4030494"/>
          </a:xfrm>
          <a:prstGeom prst="rect">
            <a:avLst/>
          </a:prstGeom>
        </p:spPr>
      </p:pic>
      <p:pic>
        <p:nvPicPr>
          <p:cNvPr id="7" name="图片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1175" y="190"/>
            <a:ext cx="2528926" cy="265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9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988" y="1759877"/>
            <a:ext cx="3486150" cy="4486275"/>
          </a:xfrm>
          <a:prstGeom prst="rect">
            <a:avLst/>
          </a:prstGeom>
        </p:spPr>
      </p:pic>
      <p:pic>
        <p:nvPicPr>
          <p:cNvPr id="4" name="图片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6398" y="457"/>
            <a:ext cx="1273969" cy="1273969"/>
          </a:xfrm>
          <a:prstGeom prst="rect">
            <a:avLst/>
          </a:prstGeom>
        </p:spPr>
      </p:pic>
      <p:grpSp>
        <p:nvGrpSpPr>
          <p:cNvPr id="5" name="组合1"/>
          <p:cNvGrpSpPr/>
          <p:nvPr/>
        </p:nvGrpSpPr>
        <p:grpSpPr>
          <a:xfrm>
            <a:off x="4486910" y="615315"/>
            <a:ext cx="5599430" cy="5630545"/>
            <a:chOff x="0" y="0"/>
            <a:chExt cx="4614756" cy="4394927"/>
          </a:xfrm>
        </p:grpSpPr>
        <p:pic>
          <p:nvPicPr>
            <p:cNvPr id="6" name="图片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538" y="0"/>
              <a:ext cx="3813218" cy="4394927"/>
            </a:xfrm>
            <a:prstGeom prst="rect">
              <a:avLst/>
            </a:prstGeom>
            <a:ln w="95250">
              <a:solidFill>
                <a:srgbClr val="FFFFFF"/>
              </a:solidFill>
            </a:ln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形状2"/>
            <p:cNvSpPr txBox="1"/>
            <p:nvPr/>
          </p:nvSpPr>
          <p:spPr>
            <a:xfrm rot="16200000">
              <a:off x="0" y="2647493"/>
              <a:ext cx="815313" cy="739297"/>
            </a:xfrm>
            <a:custGeom>
              <a:avLst/>
              <a:gdLst>
                <a:gd name="connsiteX0" fmla="*/ 407656 w 815313"/>
                <a:gd name="connsiteY0" fmla="*/ 0 h 739297"/>
                <a:gd name="connsiteX1" fmla="*/ 815313 w 815313"/>
                <a:gd name="connsiteY1" fmla="*/ 739297 h 739297"/>
                <a:gd name="connsiteX2" fmla="*/ 0 w 815313"/>
                <a:gd name="connsiteY2" fmla="*/ 739297 h 739297"/>
                <a:gd name="connsiteX3" fmla="*/ 407656 w 815313"/>
                <a:gd name="connsiteY3" fmla="*/ 0 h 739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5313" h="739297">
                  <a:moveTo>
                    <a:pt x="407656" y="0"/>
                  </a:moveTo>
                  <a:lnTo>
                    <a:pt x="815313" y="739297"/>
                  </a:lnTo>
                  <a:lnTo>
                    <a:pt x="0" y="739297"/>
                  </a:lnTo>
                  <a:lnTo>
                    <a:pt x="40765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</p:grpSp>
      <p:grpSp>
        <p:nvGrpSpPr>
          <p:cNvPr id="8" name="组合2"/>
          <p:cNvGrpSpPr/>
          <p:nvPr/>
        </p:nvGrpSpPr>
        <p:grpSpPr>
          <a:xfrm>
            <a:off x="3040380" y="3698240"/>
            <a:ext cx="451485" cy="260350"/>
            <a:chOff x="0" y="0"/>
            <a:chExt cx="518341" cy="268605"/>
          </a:xfrm>
        </p:grpSpPr>
        <p:sp>
          <p:nvSpPr>
            <p:cNvPr id="9" name="形状3"/>
            <p:cNvSpPr txBox="1"/>
            <p:nvPr/>
          </p:nvSpPr>
          <p:spPr>
            <a:xfrm>
              <a:off x="0" y="0"/>
              <a:ext cx="518341" cy="268605"/>
            </a:xfrm>
            <a:prstGeom prst="rect">
              <a:avLst/>
            </a:prstGeom>
            <a:solidFill>
              <a:srgbClr val="F6DFCE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10" name="形状4"/>
            <p:cNvSpPr txBox="1"/>
            <p:nvPr/>
          </p:nvSpPr>
          <p:spPr>
            <a:xfrm rot="16200000">
              <a:off x="235963" y="14830"/>
              <a:ext cx="46006" cy="238411"/>
            </a:xfrm>
            <a:custGeom>
              <a:avLst/>
              <a:gdLst>
                <a:gd name="connsiteX0" fmla="*/ 24771 w 46006"/>
                <a:gd name="connsiteY0" fmla="*/ 0 h 238411"/>
                <a:gd name="connsiteX1" fmla="*/ 31612 w 46006"/>
                <a:gd name="connsiteY1" fmla="*/ 0 h 238411"/>
                <a:gd name="connsiteX2" fmla="*/ 46006 w 46006"/>
                <a:gd name="connsiteY2" fmla="*/ 61453 h 238411"/>
                <a:gd name="connsiteX3" fmla="*/ 44974 w 46006"/>
                <a:gd name="connsiteY3" fmla="*/ 62456 h 238411"/>
                <a:gd name="connsiteX4" fmla="*/ 40380 w 46006"/>
                <a:gd name="connsiteY4" fmla="*/ 71806 h 238411"/>
                <a:gd name="connsiteX5" fmla="*/ 37157 w 46006"/>
                <a:gd name="connsiteY5" fmla="*/ 144717 h 238411"/>
                <a:gd name="connsiteX6" fmla="*/ 46006 w 46006"/>
                <a:gd name="connsiteY6" fmla="*/ 176957 h 238411"/>
                <a:gd name="connsiteX7" fmla="*/ 42287 w 46006"/>
                <a:gd name="connsiteY7" fmla="*/ 203496 h 238411"/>
                <a:gd name="connsiteX8" fmla="*/ 37805 w 46006"/>
                <a:gd name="connsiteY8" fmla="*/ 225068 h 238411"/>
                <a:gd name="connsiteX9" fmla="*/ 11091 w 46006"/>
                <a:gd name="connsiteY9" fmla="*/ 238411 h 238411"/>
                <a:gd name="connsiteX10" fmla="*/ 0 w 46006"/>
                <a:gd name="connsiteY10" fmla="*/ 53370 h 23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006" h="238411">
                  <a:moveTo>
                    <a:pt x="24771" y="0"/>
                  </a:moveTo>
                  <a:cubicBezTo>
                    <a:pt x="31612" y="0"/>
                    <a:pt x="37805" y="13343"/>
                    <a:pt x="42287" y="34914"/>
                  </a:cubicBezTo>
                  <a:lnTo>
                    <a:pt x="46006" y="61453"/>
                  </a:lnTo>
                  <a:lnTo>
                    <a:pt x="44974" y="62456"/>
                  </a:lnTo>
                  <a:cubicBezTo>
                    <a:pt x="40380" y="71806"/>
                    <a:pt x="37157" y="93694"/>
                    <a:pt x="37157" y="119205"/>
                  </a:cubicBezTo>
                  <a:cubicBezTo>
                    <a:pt x="37157" y="144717"/>
                    <a:pt x="40380" y="166605"/>
                    <a:pt x="44974" y="175955"/>
                  </a:cubicBezTo>
                  <a:lnTo>
                    <a:pt x="46006" y="176957"/>
                  </a:lnTo>
                  <a:lnTo>
                    <a:pt x="42287" y="203496"/>
                  </a:lnTo>
                  <a:cubicBezTo>
                    <a:pt x="37805" y="225068"/>
                    <a:pt x="31612" y="238411"/>
                    <a:pt x="24771" y="238411"/>
                  </a:cubicBezTo>
                  <a:cubicBezTo>
                    <a:pt x="11091" y="238411"/>
                    <a:pt x="0" y="185041"/>
                    <a:pt x="0" y="119205"/>
                  </a:cubicBezTo>
                  <a:cubicBezTo>
                    <a:pt x="0" y="53370"/>
                    <a:pt x="11091" y="0"/>
                    <a:pt x="24771" y="0"/>
                  </a:cubicBezTo>
                  <a:close/>
                </a:path>
              </a:pathLst>
            </a:custGeom>
            <a:solidFill>
              <a:srgbClr val="F9C0C0"/>
            </a:solidFill>
            <a:ln w="9525">
              <a:solidFill>
                <a:srgbClr val="F1C0BD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</p:grpSp>
      <p:sp>
        <p:nvSpPr>
          <p:cNvPr id="11" name="形状1"/>
          <p:cNvSpPr txBox="1"/>
          <p:nvPr/>
        </p:nvSpPr>
        <p:spPr>
          <a:xfrm>
            <a:off x="3118485" y="3768725"/>
            <a:ext cx="310515" cy="189865"/>
          </a:xfrm>
          <a:custGeom>
            <a:avLst/>
            <a:gdLst>
              <a:gd name="connsiteX0" fmla="*/ 31032 w 291703"/>
              <a:gd name="connsiteY0" fmla="*/ 15133 h 202406"/>
              <a:gd name="connsiteX1" fmla="*/ 31032 w 291703"/>
              <a:gd name="connsiteY1" fmla="*/ 17025 h 202406"/>
              <a:gd name="connsiteX2" fmla="*/ 119991 w 291703"/>
              <a:gd name="connsiteY2" fmla="*/ 5675 h 202406"/>
              <a:gd name="connsiteX3" fmla="*/ 215157 w 291703"/>
              <a:gd name="connsiteY3" fmla="*/ 0 h 202406"/>
              <a:gd name="connsiteX4" fmla="*/ 291703 w 291703"/>
              <a:gd name="connsiteY4" fmla="*/ 3783 h 202406"/>
              <a:gd name="connsiteX5" fmla="*/ 277221 w 291703"/>
              <a:gd name="connsiteY5" fmla="*/ 58641 h 202406"/>
              <a:gd name="connsiteX6" fmla="*/ 231707 w 291703"/>
              <a:gd name="connsiteY6" fmla="*/ 136199 h 202406"/>
              <a:gd name="connsiteX7" fmla="*/ 171712 w 291703"/>
              <a:gd name="connsiteY7" fmla="*/ 192948 h 202406"/>
              <a:gd name="connsiteX8" fmla="*/ 144817 w 291703"/>
              <a:gd name="connsiteY8" fmla="*/ 202406 h 202406"/>
              <a:gd name="connsiteX9" fmla="*/ 101372 w 291703"/>
              <a:gd name="connsiteY9" fmla="*/ 179706 h 202406"/>
              <a:gd name="connsiteX10" fmla="*/ 51720 w 291703"/>
              <a:gd name="connsiteY10" fmla="*/ 128632 h 202406"/>
              <a:gd name="connsiteX11" fmla="*/ 8275 w 291703"/>
              <a:gd name="connsiteY11" fmla="*/ 51074 h 202406"/>
              <a:gd name="connsiteX12" fmla="*/ 0 w 291703"/>
              <a:gd name="connsiteY12" fmla="*/ 20808 h 20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1703" h="202406">
                <a:moveTo>
                  <a:pt x="31032" y="15133"/>
                </a:moveTo>
                <a:lnTo>
                  <a:pt x="31032" y="17025"/>
                </a:lnTo>
                <a:lnTo>
                  <a:pt x="119991" y="5675"/>
                </a:lnTo>
                <a:lnTo>
                  <a:pt x="215157" y="0"/>
                </a:lnTo>
                <a:lnTo>
                  <a:pt x="291703" y="3783"/>
                </a:lnTo>
                <a:lnTo>
                  <a:pt x="277221" y="58641"/>
                </a:lnTo>
                <a:lnTo>
                  <a:pt x="231707" y="136199"/>
                </a:lnTo>
                <a:lnTo>
                  <a:pt x="171712" y="192948"/>
                </a:lnTo>
                <a:lnTo>
                  <a:pt x="144817" y="202406"/>
                </a:lnTo>
                <a:lnTo>
                  <a:pt x="101372" y="179706"/>
                </a:lnTo>
                <a:lnTo>
                  <a:pt x="51720" y="128632"/>
                </a:lnTo>
                <a:lnTo>
                  <a:pt x="8275" y="51074"/>
                </a:lnTo>
                <a:lnTo>
                  <a:pt x="0" y="20808"/>
                </a:lnTo>
                <a:close/>
              </a:path>
            </a:pathLst>
          </a:custGeom>
          <a:solidFill>
            <a:srgbClr val="F9C0C0"/>
          </a:solidFill>
          <a:ln w="9525">
            <a:solidFill>
              <a:srgbClr val="F1C0BD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pic>
        <p:nvPicPr>
          <p:cNvPr id="12" name="闯关赢门票音频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51715" y="6640195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7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2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286450" y="1578569"/>
            <a:ext cx="1409700" cy="1257300"/>
          </a:xfrm>
          <a:custGeom>
            <a:avLst/>
            <a:gdLst>
              <a:gd name="connsiteX0" fmla="*/ 594717 w 1409700"/>
              <a:gd name="connsiteY0" fmla="*/ 0 h 1257300"/>
              <a:gd name="connsiteX1" fmla="*/ 782724 w 1409700"/>
              <a:gd name="connsiteY1" fmla="*/ 220579 h 1257300"/>
              <a:gd name="connsiteX2" fmla="*/ 914103 w 1409700"/>
              <a:gd name="connsiteY2" fmla="*/ 33087 h 1257300"/>
              <a:gd name="connsiteX3" fmla="*/ 976894 w 1409700"/>
              <a:gd name="connsiteY3" fmla="*/ 259180 h 1257300"/>
              <a:gd name="connsiteX4" fmla="*/ 1226543 w 1409700"/>
              <a:gd name="connsiteY4" fmla="*/ 71688 h 1257300"/>
              <a:gd name="connsiteX5" fmla="*/ 1110040 w 1409700"/>
              <a:gd name="connsiteY5" fmla="*/ 363955 h 1257300"/>
              <a:gd name="connsiteX6" fmla="*/ 1327100 w 1409700"/>
              <a:gd name="connsiteY6" fmla="*/ 325354 h 1257300"/>
              <a:gd name="connsiteX7" fmla="*/ 1226543 w 1409700"/>
              <a:gd name="connsiteY7" fmla="*/ 534904 h 1257300"/>
              <a:gd name="connsiteX8" fmla="*/ 1409700 w 1409700"/>
              <a:gd name="connsiteY8" fmla="*/ 705853 h 1257300"/>
              <a:gd name="connsiteX9" fmla="*/ 1137778 w 1409700"/>
              <a:gd name="connsiteY9" fmla="*/ 678280 h 1257300"/>
              <a:gd name="connsiteX10" fmla="*/ 1172914 w 1409700"/>
              <a:gd name="connsiteY10" fmla="*/ 854743 h 1257300"/>
              <a:gd name="connsiteX11" fmla="*/ 993538 w 1409700"/>
              <a:gd name="connsiteY11" fmla="*/ 821657 h 1257300"/>
              <a:gd name="connsiteX12" fmla="*/ 1046262 w 1409700"/>
              <a:gd name="connsiteY12" fmla="*/ 1064293 h 1257300"/>
              <a:gd name="connsiteX13" fmla="*/ 782724 w 1409700"/>
              <a:gd name="connsiteY13" fmla="*/ 959518 h 1257300"/>
              <a:gd name="connsiteX14" fmla="*/ 627387 w 1409700"/>
              <a:gd name="connsiteY14" fmla="*/ 1229728 h 1257300"/>
              <a:gd name="connsiteX15" fmla="*/ 545158 w 1409700"/>
              <a:gd name="connsiteY15" fmla="*/ 1064293 h 1257300"/>
              <a:gd name="connsiteX16" fmla="*/ 244593 w 1409700"/>
              <a:gd name="connsiteY16" fmla="*/ 1257300 h 1257300"/>
              <a:gd name="connsiteX17" fmla="*/ 300071 w 1409700"/>
              <a:gd name="connsiteY17" fmla="*/ 959518 h 1257300"/>
              <a:gd name="connsiteX18" fmla="*/ 89257 w 1409700"/>
              <a:gd name="connsiteY18" fmla="*/ 926432 h 1257300"/>
              <a:gd name="connsiteX19" fmla="*/ 233498 w 1409700"/>
              <a:gd name="connsiteY19" fmla="*/ 744454 h 1257300"/>
              <a:gd name="connsiteX20" fmla="*/ 0 w 1409700"/>
              <a:gd name="connsiteY20" fmla="*/ 590049 h 1257300"/>
              <a:gd name="connsiteX21" fmla="*/ 244593 w 1409700"/>
              <a:gd name="connsiteY21" fmla="*/ 512846 h 1257300"/>
              <a:gd name="connsiteX22" fmla="*/ 144734 w 1409700"/>
              <a:gd name="connsiteY22" fmla="*/ 187492 h 1257300"/>
              <a:gd name="connsiteX23" fmla="*/ 510885 w 1409700"/>
              <a:gd name="connsiteY23" fmla="*/ 292267 h 1257300"/>
              <a:gd name="connsiteX24" fmla="*/ 594717 w 1409700"/>
              <a:gd name="connsiteY24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09700" h="1257300">
                <a:moveTo>
                  <a:pt x="594717" y="0"/>
                </a:moveTo>
                <a:lnTo>
                  <a:pt x="782724" y="220579"/>
                </a:lnTo>
                <a:lnTo>
                  <a:pt x="914103" y="33087"/>
                </a:lnTo>
                <a:lnTo>
                  <a:pt x="976894" y="259180"/>
                </a:lnTo>
                <a:lnTo>
                  <a:pt x="1226543" y="71688"/>
                </a:lnTo>
                <a:lnTo>
                  <a:pt x="1110040" y="363955"/>
                </a:lnTo>
                <a:lnTo>
                  <a:pt x="1327100" y="325354"/>
                </a:lnTo>
                <a:lnTo>
                  <a:pt x="1226543" y="534904"/>
                </a:lnTo>
                <a:lnTo>
                  <a:pt x="1409700" y="705853"/>
                </a:lnTo>
                <a:lnTo>
                  <a:pt x="1137778" y="678280"/>
                </a:lnTo>
                <a:lnTo>
                  <a:pt x="1172914" y="854743"/>
                </a:lnTo>
                <a:lnTo>
                  <a:pt x="993538" y="821657"/>
                </a:lnTo>
                <a:lnTo>
                  <a:pt x="1046262" y="1064293"/>
                </a:lnTo>
                <a:lnTo>
                  <a:pt x="782724" y="959518"/>
                </a:lnTo>
                <a:lnTo>
                  <a:pt x="627387" y="1229728"/>
                </a:lnTo>
                <a:lnTo>
                  <a:pt x="545158" y="1064293"/>
                </a:lnTo>
                <a:lnTo>
                  <a:pt x="244593" y="1257300"/>
                </a:lnTo>
                <a:lnTo>
                  <a:pt x="300071" y="959518"/>
                </a:lnTo>
                <a:lnTo>
                  <a:pt x="89257" y="926432"/>
                </a:lnTo>
                <a:lnTo>
                  <a:pt x="233498" y="744454"/>
                </a:lnTo>
                <a:lnTo>
                  <a:pt x="0" y="590049"/>
                </a:lnTo>
                <a:lnTo>
                  <a:pt x="244593" y="512846"/>
                </a:lnTo>
                <a:lnTo>
                  <a:pt x="144734" y="187492"/>
                </a:lnTo>
                <a:lnTo>
                  <a:pt x="510885" y="292267"/>
                </a:lnTo>
                <a:lnTo>
                  <a:pt x="594717" y="0"/>
                </a:lnTo>
                <a:close/>
              </a:path>
            </a:pathLst>
          </a:custGeom>
          <a:solidFill>
            <a:srgbClr val="2A8C5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3" name="文本1"/>
          <p:cNvSpPr txBox="1"/>
          <p:nvPr/>
        </p:nvSpPr>
        <p:spPr>
          <a:xfrm rot="20634000">
            <a:off x="4575572" y="1750219"/>
            <a:ext cx="837914" cy="91478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第</a:t>
            </a:r>
          </a:p>
        </p:txBody>
      </p:sp>
      <p:sp>
        <p:nvSpPr>
          <p:cNvPr id="4" name="形状2"/>
          <p:cNvSpPr txBox="1"/>
          <p:nvPr/>
        </p:nvSpPr>
        <p:spPr>
          <a:xfrm rot="1194000">
            <a:off x="5234188" y="1407719"/>
            <a:ext cx="1626375" cy="1428750"/>
          </a:xfrm>
          <a:custGeom>
            <a:avLst/>
            <a:gdLst>
              <a:gd name="connsiteX0" fmla="*/ 686127 w 1626375"/>
              <a:gd name="connsiteY0" fmla="*/ 0 h 1428750"/>
              <a:gd name="connsiteX1" fmla="*/ 903030 w 1626375"/>
              <a:gd name="connsiteY1" fmla="*/ 250658 h 1428750"/>
              <a:gd name="connsiteX2" fmla="*/ 1054603 w 1626375"/>
              <a:gd name="connsiteY2" fmla="*/ 37599 h 1428750"/>
              <a:gd name="connsiteX3" fmla="*/ 1127046 w 1626375"/>
              <a:gd name="connsiteY3" fmla="*/ 294523 h 1428750"/>
              <a:gd name="connsiteX4" fmla="*/ 1415066 w 1626375"/>
              <a:gd name="connsiteY4" fmla="*/ 81464 h 1428750"/>
              <a:gd name="connsiteX5" fmla="*/ 1280656 w 1626375"/>
              <a:gd name="connsiteY5" fmla="*/ 413585 h 1428750"/>
              <a:gd name="connsiteX6" fmla="*/ 1531079 w 1626375"/>
              <a:gd name="connsiteY6" fmla="*/ 369720 h 1428750"/>
              <a:gd name="connsiteX7" fmla="*/ 1415066 w 1626375"/>
              <a:gd name="connsiteY7" fmla="*/ 607845 h 1428750"/>
              <a:gd name="connsiteX8" fmla="*/ 1626375 w 1626375"/>
              <a:gd name="connsiteY8" fmla="*/ 802106 h 1428750"/>
              <a:gd name="connsiteX9" fmla="*/ 1312658 w 1626375"/>
              <a:gd name="connsiteY9" fmla="*/ 770773 h 1428750"/>
              <a:gd name="connsiteX10" fmla="*/ 1353194 w 1626375"/>
              <a:gd name="connsiteY10" fmla="*/ 971299 h 1428750"/>
              <a:gd name="connsiteX11" fmla="*/ 1146247 w 1626375"/>
              <a:gd name="connsiteY11" fmla="*/ 933701 h 1428750"/>
              <a:gd name="connsiteX12" fmla="*/ 1207076 w 1626375"/>
              <a:gd name="connsiteY12" fmla="*/ 1209424 h 1428750"/>
              <a:gd name="connsiteX13" fmla="*/ 903030 w 1626375"/>
              <a:gd name="connsiteY13" fmla="*/ 1090361 h 1428750"/>
              <a:gd name="connsiteX14" fmla="*/ 723818 w 1626375"/>
              <a:gd name="connsiteY14" fmla="*/ 1397418 h 1428750"/>
              <a:gd name="connsiteX15" fmla="*/ 628950 w 1626375"/>
              <a:gd name="connsiteY15" fmla="*/ 1209424 h 1428750"/>
              <a:gd name="connsiteX16" fmla="*/ 282188 w 1626375"/>
              <a:gd name="connsiteY16" fmla="*/ 1428750 h 1428750"/>
              <a:gd name="connsiteX17" fmla="*/ 346193 w 1626375"/>
              <a:gd name="connsiteY17" fmla="*/ 1090361 h 1428750"/>
              <a:gd name="connsiteX18" fmla="*/ 102976 w 1626375"/>
              <a:gd name="connsiteY18" fmla="*/ 1052764 h 1428750"/>
              <a:gd name="connsiteX19" fmla="*/ 269387 w 1626375"/>
              <a:gd name="connsiteY19" fmla="*/ 845970 h 1428750"/>
              <a:gd name="connsiteX20" fmla="*/ 0 w 1626375"/>
              <a:gd name="connsiteY20" fmla="*/ 670510 h 1428750"/>
              <a:gd name="connsiteX21" fmla="*/ 282188 w 1626375"/>
              <a:gd name="connsiteY21" fmla="*/ 582780 h 1428750"/>
              <a:gd name="connsiteX22" fmla="*/ 166980 w 1626375"/>
              <a:gd name="connsiteY22" fmla="*/ 213059 h 1428750"/>
              <a:gd name="connsiteX23" fmla="*/ 589409 w 1626375"/>
              <a:gd name="connsiteY23" fmla="*/ 332122 h 1428750"/>
              <a:gd name="connsiteX24" fmla="*/ 686127 w 1626375"/>
              <a:gd name="connsiteY24" fmla="*/ 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26375" h="1428750">
                <a:moveTo>
                  <a:pt x="686127" y="0"/>
                </a:moveTo>
                <a:lnTo>
                  <a:pt x="903030" y="250658"/>
                </a:lnTo>
                <a:lnTo>
                  <a:pt x="1054603" y="37599"/>
                </a:lnTo>
                <a:lnTo>
                  <a:pt x="1127046" y="294523"/>
                </a:lnTo>
                <a:lnTo>
                  <a:pt x="1415066" y="81464"/>
                </a:lnTo>
                <a:lnTo>
                  <a:pt x="1280656" y="413585"/>
                </a:lnTo>
                <a:lnTo>
                  <a:pt x="1531079" y="369720"/>
                </a:lnTo>
                <a:lnTo>
                  <a:pt x="1415066" y="607845"/>
                </a:lnTo>
                <a:lnTo>
                  <a:pt x="1626375" y="802106"/>
                </a:lnTo>
                <a:lnTo>
                  <a:pt x="1312658" y="770773"/>
                </a:lnTo>
                <a:lnTo>
                  <a:pt x="1353194" y="971299"/>
                </a:lnTo>
                <a:lnTo>
                  <a:pt x="1146247" y="933701"/>
                </a:lnTo>
                <a:lnTo>
                  <a:pt x="1207076" y="1209424"/>
                </a:lnTo>
                <a:lnTo>
                  <a:pt x="903030" y="1090361"/>
                </a:lnTo>
                <a:lnTo>
                  <a:pt x="723818" y="1397418"/>
                </a:lnTo>
                <a:lnTo>
                  <a:pt x="628950" y="1209424"/>
                </a:lnTo>
                <a:lnTo>
                  <a:pt x="282188" y="1428750"/>
                </a:lnTo>
                <a:lnTo>
                  <a:pt x="346193" y="1090361"/>
                </a:lnTo>
                <a:lnTo>
                  <a:pt x="102976" y="1052764"/>
                </a:lnTo>
                <a:lnTo>
                  <a:pt x="269387" y="845970"/>
                </a:lnTo>
                <a:lnTo>
                  <a:pt x="0" y="670510"/>
                </a:lnTo>
                <a:lnTo>
                  <a:pt x="282188" y="582780"/>
                </a:lnTo>
                <a:lnTo>
                  <a:pt x="166980" y="213059"/>
                </a:lnTo>
                <a:lnTo>
                  <a:pt x="589409" y="332122"/>
                </a:lnTo>
                <a:lnTo>
                  <a:pt x="686127" y="0"/>
                </a:lnTo>
                <a:close/>
              </a:path>
            </a:pathLst>
          </a:custGeom>
          <a:solidFill>
            <a:srgbClr val="CC7014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5" name="文本2"/>
          <p:cNvSpPr txBox="1"/>
          <p:nvPr/>
        </p:nvSpPr>
        <p:spPr>
          <a:xfrm>
            <a:off x="5564181" y="1749828"/>
            <a:ext cx="837914" cy="91478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</a:p>
        </p:txBody>
      </p:sp>
      <p:sp>
        <p:nvSpPr>
          <p:cNvPr id="6" name="形状3"/>
          <p:cNvSpPr txBox="1"/>
          <p:nvPr/>
        </p:nvSpPr>
        <p:spPr>
          <a:xfrm>
            <a:off x="6377388" y="1738151"/>
            <a:ext cx="1231449" cy="1098318"/>
          </a:xfrm>
          <a:custGeom>
            <a:avLst/>
            <a:gdLst>
              <a:gd name="connsiteX0" fmla="*/ 519518 w 1231449"/>
              <a:gd name="connsiteY0" fmla="*/ 0 h 1098318"/>
              <a:gd name="connsiteX1" fmla="*/ 683751 w 1231449"/>
              <a:gd name="connsiteY1" fmla="*/ 192687 h 1098318"/>
              <a:gd name="connsiteX2" fmla="*/ 798518 w 1231449"/>
              <a:gd name="connsiteY2" fmla="*/ 28903 h 1098318"/>
              <a:gd name="connsiteX3" fmla="*/ 853370 w 1231449"/>
              <a:gd name="connsiteY3" fmla="*/ 226408 h 1098318"/>
              <a:gd name="connsiteX4" fmla="*/ 1071451 w 1231449"/>
              <a:gd name="connsiteY4" fmla="*/ 62623 h 1098318"/>
              <a:gd name="connsiteX5" fmla="*/ 969680 w 1231449"/>
              <a:gd name="connsiteY5" fmla="*/ 317934 h 1098318"/>
              <a:gd name="connsiteX6" fmla="*/ 1159294 w 1231449"/>
              <a:gd name="connsiteY6" fmla="*/ 284214 h 1098318"/>
              <a:gd name="connsiteX7" fmla="*/ 1071451 w 1231449"/>
              <a:gd name="connsiteY7" fmla="*/ 467267 h 1098318"/>
              <a:gd name="connsiteX8" fmla="*/ 1231449 w 1231449"/>
              <a:gd name="connsiteY8" fmla="*/ 616600 h 1098318"/>
              <a:gd name="connsiteX9" fmla="*/ 993911 w 1231449"/>
              <a:gd name="connsiteY9" fmla="*/ 592514 h 1098318"/>
              <a:gd name="connsiteX10" fmla="*/ 1024604 w 1231449"/>
              <a:gd name="connsiteY10" fmla="*/ 746663 h 1098318"/>
              <a:gd name="connsiteX11" fmla="*/ 867909 w 1231449"/>
              <a:gd name="connsiteY11" fmla="*/ 717761 h 1098318"/>
              <a:gd name="connsiteX12" fmla="*/ 913967 w 1231449"/>
              <a:gd name="connsiteY12" fmla="*/ 929716 h 1098318"/>
              <a:gd name="connsiteX13" fmla="*/ 683751 w 1231449"/>
              <a:gd name="connsiteY13" fmla="*/ 838190 h 1098318"/>
              <a:gd name="connsiteX14" fmla="*/ 548056 w 1231449"/>
              <a:gd name="connsiteY14" fmla="*/ 1074233 h 1098318"/>
              <a:gd name="connsiteX15" fmla="*/ 476225 w 1231449"/>
              <a:gd name="connsiteY15" fmla="*/ 929716 h 1098318"/>
              <a:gd name="connsiteX16" fmla="*/ 213666 w 1231449"/>
              <a:gd name="connsiteY16" fmla="*/ 1098318 h 1098318"/>
              <a:gd name="connsiteX17" fmla="*/ 262128 w 1231449"/>
              <a:gd name="connsiteY17" fmla="*/ 838190 h 1098318"/>
              <a:gd name="connsiteX18" fmla="*/ 77971 w 1231449"/>
              <a:gd name="connsiteY18" fmla="*/ 809287 h 1098318"/>
              <a:gd name="connsiteX19" fmla="*/ 203973 w 1231449"/>
              <a:gd name="connsiteY19" fmla="*/ 650320 h 1098318"/>
              <a:gd name="connsiteX20" fmla="*/ 0 w 1231449"/>
              <a:gd name="connsiteY20" fmla="*/ 515439 h 1098318"/>
              <a:gd name="connsiteX21" fmla="*/ 213666 w 1231449"/>
              <a:gd name="connsiteY21" fmla="*/ 447998 h 1098318"/>
              <a:gd name="connsiteX22" fmla="*/ 126433 w 1231449"/>
              <a:gd name="connsiteY22" fmla="*/ 163784 h 1098318"/>
              <a:gd name="connsiteX23" fmla="*/ 446285 w 1231449"/>
              <a:gd name="connsiteY23" fmla="*/ 255311 h 1098318"/>
              <a:gd name="connsiteX24" fmla="*/ 519518 w 1231449"/>
              <a:gd name="connsiteY24" fmla="*/ 0 h 109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31449" h="1098318">
                <a:moveTo>
                  <a:pt x="519518" y="0"/>
                </a:moveTo>
                <a:lnTo>
                  <a:pt x="683751" y="192687"/>
                </a:lnTo>
                <a:lnTo>
                  <a:pt x="798518" y="28903"/>
                </a:lnTo>
                <a:lnTo>
                  <a:pt x="853370" y="226408"/>
                </a:lnTo>
                <a:lnTo>
                  <a:pt x="1071451" y="62623"/>
                </a:lnTo>
                <a:lnTo>
                  <a:pt x="969680" y="317934"/>
                </a:lnTo>
                <a:lnTo>
                  <a:pt x="1159294" y="284214"/>
                </a:lnTo>
                <a:lnTo>
                  <a:pt x="1071451" y="467267"/>
                </a:lnTo>
                <a:lnTo>
                  <a:pt x="1231449" y="616600"/>
                </a:lnTo>
                <a:lnTo>
                  <a:pt x="993911" y="592514"/>
                </a:lnTo>
                <a:lnTo>
                  <a:pt x="1024604" y="746663"/>
                </a:lnTo>
                <a:lnTo>
                  <a:pt x="867909" y="717761"/>
                </a:lnTo>
                <a:lnTo>
                  <a:pt x="913967" y="929716"/>
                </a:lnTo>
                <a:lnTo>
                  <a:pt x="683751" y="838190"/>
                </a:lnTo>
                <a:lnTo>
                  <a:pt x="548056" y="1074233"/>
                </a:lnTo>
                <a:lnTo>
                  <a:pt x="476225" y="929716"/>
                </a:lnTo>
                <a:lnTo>
                  <a:pt x="213666" y="1098318"/>
                </a:lnTo>
                <a:lnTo>
                  <a:pt x="262128" y="838190"/>
                </a:lnTo>
                <a:lnTo>
                  <a:pt x="77971" y="809287"/>
                </a:lnTo>
                <a:lnTo>
                  <a:pt x="203973" y="650320"/>
                </a:lnTo>
                <a:lnTo>
                  <a:pt x="0" y="515439"/>
                </a:lnTo>
                <a:lnTo>
                  <a:pt x="213666" y="447998"/>
                </a:lnTo>
                <a:lnTo>
                  <a:pt x="126433" y="163784"/>
                </a:lnTo>
                <a:lnTo>
                  <a:pt x="446285" y="255311"/>
                </a:lnTo>
                <a:lnTo>
                  <a:pt x="519518" y="0"/>
                </a:lnTo>
                <a:close/>
              </a:path>
            </a:pathLst>
          </a:custGeom>
          <a:solidFill>
            <a:srgbClr val="B81275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7" name="文本3"/>
          <p:cNvSpPr txBox="1"/>
          <p:nvPr/>
        </p:nvSpPr>
        <p:spPr>
          <a:xfrm rot="1164000">
            <a:off x="6641106" y="1738122"/>
            <a:ext cx="837914" cy="91478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关</a:t>
            </a:r>
          </a:p>
        </p:txBody>
      </p:sp>
      <p:sp>
        <p:nvSpPr>
          <p:cNvPr id="8" name="形状4"/>
          <p:cNvSpPr txBox="1"/>
          <p:nvPr/>
        </p:nvSpPr>
        <p:spPr>
          <a:xfrm>
            <a:off x="2898781" y="2616203"/>
            <a:ext cx="6457950" cy="1428750"/>
          </a:xfrm>
          <a:custGeom>
            <a:avLst/>
            <a:gdLst>
              <a:gd name="connsiteX0" fmla="*/ 238125 w 6457950"/>
              <a:gd name="connsiteY0" fmla="*/ 0 h 1428750"/>
              <a:gd name="connsiteX1" fmla="*/ 6219825 w 6457950"/>
              <a:gd name="connsiteY1" fmla="*/ 0 h 1428750"/>
              <a:gd name="connsiteX2" fmla="*/ 6351338 w 6457950"/>
              <a:gd name="connsiteY2" fmla="*/ 0 h 1428750"/>
              <a:gd name="connsiteX3" fmla="*/ 6457950 w 6457950"/>
              <a:gd name="connsiteY3" fmla="*/ 1190625 h 1428750"/>
              <a:gd name="connsiteX4" fmla="*/ 6457950 w 6457950"/>
              <a:gd name="connsiteY4" fmla="*/ 1322138 h 1428750"/>
              <a:gd name="connsiteX5" fmla="*/ 238125 w 6457950"/>
              <a:gd name="connsiteY5" fmla="*/ 1428750 h 1428750"/>
              <a:gd name="connsiteX6" fmla="*/ 106612 w 6457950"/>
              <a:gd name="connsiteY6" fmla="*/ 1428750 h 1428750"/>
              <a:gd name="connsiteX7" fmla="*/ 0 w 6457950"/>
              <a:gd name="connsiteY7" fmla="*/ 238125 h 1428750"/>
              <a:gd name="connsiteX8" fmla="*/ 0 w 6457950"/>
              <a:gd name="connsiteY8" fmla="*/ 106612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7950" h="1428750">
                <a:moveTo>
                  <a:pt x="238125" y="0"/>
                </a:moveTo>
                <a:lnTo>
                  <a:pt x="6219825" y="0"/>
                </a:lnTo>
                <a:cubicBezTo>
                  <a:pt x="6351338" y="0"/>
                  <a:pt x="6457950" y="106612"/>
                  <a:pt x="6457950" y="238125"/>
                </a:cubicBezTo>
                <a:lnTo>
                  <a:pt x="6457950" y="1190625"/>
                </a:lnTo>
                <a:cubicBezTo>
                  <a:pt x="6457950" y="1322138"/>
                  <a:pt x="6351338" y="1428750"/>
                  <a:pt x="6219825" y="1428750"/>
                </a:cubicBezTo>
                <a:lnTo>
                  <a:pt x="238125" y="1428750"/>
                </a:lnTo>
                <a:cubicBezTo>
                  <a:pt x="106612" y="1428750"/>
                  <a:pt x="0" y="1322138"/>
                  <a:pt x="0" y="1190625"/>
                </a:cubicBezTo>
                <a:lnTo>
                  <a:pt x="0" y="238125"/>
                </a:lnTo>
                <a:cubicBezTo>
                  <a:pt x="0" y="106612"/>
                  <a:pt x="106612" y="0"/>
                  <a:pt x="238125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31A660"/>
            </a:solidFill>
            <a:prstDash val="dashDot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9" name="文本4"/>
          <p:cNvSpPr txBox="1"/>
          <p:nvPr/>
        </p:nvSpPr>
        <p:spPr>
          <a:xfrm>
            <a:off x="4109837" y="2873178"/>
            <a:ext cx="4722400" cy="91478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宝葫芦知识考核</a:t>
            </a:r>
          </a:p>
        </p:txBody>
      </p:sp>
      <p:pic>
        <p:nvPicPr>
          <p:cNvPr id="10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138" y="2693651"/>
            <a:ext cx="1273969" cy="1273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1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1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1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1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1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1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3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6" dur="1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0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0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5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0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018665" y="197485"/>
            <a:ext cx="3813810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宝葫芦知识考核</a:t>
            </a:r>
          </a:p>
        </p:txBody>
      </p:sp>
      <p:sp>
        <p:nvSpPr>
          <p:cNvPr id="3" name="形状1"/>
          <p:cNvSpPr txBox="1"/>
          <p:nvPr/>
        </p:nvSpPr>
        <p:spPr>
          <a:xfrm>
            <a:off x="133350" y="216535"/>
            <a:ext cx="826770" cy="640715"/>
          </a:xfrm>
          <a:custGeom>
            <a:avLst/>
            <a:gdLst>
              <a:gd name="connsiteX0" fmla="*/ 303162 w 718605"/>
              <a:gd name="connsiteY0" fmla="*/ 0 h 640921"/>
              <a:gd name="connsiteX1" fmla="*/ 398999 w 718605"/>
              <a:gd name="connsiteY1" fmla="*/ 112442 h 640921"/>
              <a:gd name="connsiteX2" fmla="*/ 465971 w 718605"/>
              <a:gd name="connsiteY2" fmla="*/ 16866 h 640921"/>
              <a:gd name="connsiteX3" fmla="*/ 497979 w 718605"/>
              <a:gd name="connsiteY3" fmla="*/ 132120 h 640921"/>
              <a:gd name="connsiteX4" fmla="*/ 625239 w 718605"/>
              <a:gd name="connsiteY4" fmla="*/ 36544 h 640921"/>
              <a:gd name="connsiteX5" fmla="*/ 565851 w 718605"/>
              <a:gd name="connsiteY5" fmla="*/ 185530 h 640921"/>
              <a:gd name="connsiteX6" fmla="*/ 676499 w 718605"/>
              <a:gd name="connsiteY6" fmla="*/ 165852 h 640921"/>
              <a:gd name="connsiteX7" fmla="*/ 625239 w 718605"/>
              <a:gd name="connsiteY7" fmla="*/ 272673 h 640921"/>
              <a:gd name="connsiteX8" fmla="*/ 718605 w 718605"/>
              <a:gd name="connsiteY8" fmla="*/ 359816 h 640921"/>
              <a:gd name="connsiteX9" fmla="*/ 579991 w 718605"/>
              <a:gd name="connsiteY9" fmla="*/ 345760 h 640921"/>
              <a:gd name="connsiteX10" fmla="*/ 597902 w 718605"/>
              <a:gd name="connsiteY10" fmla="*/ 435714 h 640921"/>
              <a:gd name="connsiteX11" fmla="*/ 506463 w 718605"/>
              <a:gd name="connsiteY11" fmla="*/ 418848 h 640921"/>
              <a:gd name="connsiteX12" fmla="*/ 533340 w 718605"/>
              <a:gd name="connsiteY12" fmla="*/ 542534 h 640921"/>
              <a:gd name="connsiteX13" fmla="*/ 398999 w 718605"/>
              <a:gd name="connsiteY13" fmla="*/ 489124 h 640921"/>
              <a:gd name="connsiteX14" fmla="*/ 319815 w 718605"/>
              <a:gd name="connsiteY14" fmla="*/ 626866 h 640921"/>
              <a:gd name="connsiteX15" fmla="*/ 277898 w 718605"/>
              <a:gd name="connsiteY15" fmla="*/ 542534 h 640921"/>
              <a:gd name="connsiteX16" fmla="*/ 124683 w 718605"/>
              <a:gd name="connsiteY16" fmla="*/ 640921 h 640921"/>
              <a:gd name="connsiteX17" fmla="*/ 152963 w 718605"/>
              <a:gd name="connsiteY17" fmla="*/ 489124 h 640921"/>
              <a:gd name="connsiteX18" fmla="*/ 45499 w 718605"/>
              <a:gd name="connsiteY18" fmla="*/ 472258 h 640921"/>
              <a:gd name="connsiteX19" fmla="*/ 119027 w 718605"/>
              <a:gd name="connsiteY19" fmla="*/ 379493 h 640921"/>
              <a:gd name="connsiteX20" fmla="*/ 0 w 718605"/>
              <a:gd name="connsiteY20" fmla="*/ 300783 h 640921"/>
              <a:gd name="connsiteX21" fmla="*/ 124683 w 718605"/>
              <a:gd name="connsiteY21" fmla="*/ 261428 h 640921"/>
              <a:gd name="connsiteX22" fmla="*/ 73779 w 718605"/>
              <a:gd name="connsiteY22" fmla="*/ 95576 h 640921"/>
              <a:gd name="connsiteX23" fmla="*/ 260427 w 718605"/>
              <a:gd name="connsiteY23" fmla="*/ 148986 h 640921"/>
              <a:gd name="connsiteX24" fmla="*/ 303162 w 718605"/>
              <a:gd name="connsiteY24" fmla="*/ 0 h 6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18605" h="640921">
                <a:moveTo>
                  <a:pt x="303162" y="0"/>
                </a:moveTo>
                <a:lnTo>
                  <a:pt x="398999" y="112442"/>
                </a:lnTo>
                <a:lnTo>
                  <a:pt x="465971" y="16866"/>
                </a:lnTo>
                <a:lnTo>
                  <a:pt x="497979" y="132120"/>
                </a:lnTo>
                <a:lnTo>
                  <a:pt x="625239" y="36544"/>
                </a:lnTo>
                <a:lnTo>
                  <a:pt x="565851" y="185530"/>
                </a:lnTo>
                <a:lnTo>
                  <a:pt x="676499" y="165852"/>
                </a:lnTo>
                <a:lnTo>
                  <a:pt x="625239" y="272673"/>
                </a:lnTo>
                <a:lnTo>
                  <a:pt x="718605" y="359816"/>
                </a:lnTo>
                <a:lnTo>
                  <a:pt x="579991" y="345760"/>
                </a:lnTo>
                <a:lnTo>
                  <a:pt x="597902" y="435714"/>
                </a:lnTo>
                <a:lnTo>
                  <a:pt x="506463" y="418848"/>
                </a:lnTo>
                <a:lnTo>
                  <a:pt x="533340" y="542534"/>
                </a:lnTo>
                <a:lnTo>
                  <a:pt x="398999" y="489124"/>
                </a:lnTo>
                <a:lnTo>
                  <a:pt x="319815" y="626866"/>
                </a:lnTo>
                <a:lnTo>
                  <a:pt x="277898" y="542534"/>
                </a:lnTo>
                <a:lnTo>
                  <a:pt x="124683" y="640921"/>
                </a:lnTo>
                <a:lnTo>
                  <a:pt x="152963" y="489124"/>
                </a:lnTo>
                <a:lnTo>
                  <a:pt x="45499" y="472258"/>
                </a:lnTo>
                <a:lnTo>
                  <a:pt x="119027" y="379493"/>
                </a:lnTo>
                <a:lnTo>
                  <a:pt x="0" y="300783"/>
                </a:lnTo>
                <a:lnTo>
                  <a:pt x="124683" y="261428"/>
                </a:lnTo>
                <a:lnTo>
                  <a:pt x="73779" y="95576"/>
                </a:lnTo>
                <a:lnTo>
                  <a:pt x="260427" y="148986"/>
                </a:lnTo>
                <a:lnTo>
                  <a:pt x="303162" y="0"/>
                </a:lnTo>
                <a:close/>
              </a:path>
            </a:pathLst>
          </a:custGeom>
          <a:solidFill>
            <a:srgbClr val="2A8C5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 sz="2000"/>
          </a:p>
        </p:txBody>
      </p:sp>
      <p:sp>
        <p:nvSpPr>
          <p:cNvPr id="4" name="文本2"/>
          <p:cNvSpPr txBox="1"/>
          <p:nvPr/>
        </p:nvSpPr>
        <p:spPr>
          <a:xfrm>
            <a:off x="115570" y="197485"/>
            <a:ext cx="815340" cy="6248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2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第</a:t>
            </a:r>
          </a:p>
        </p:txBody>
      </p:sp>
      <p:sp>
        <p:nvSpPr>
          <p:cNvPr id="5" name="形状2"/>
          <p:cNvSpPr txBox="1"/>
          <p:nvPr/>
        </p:nvSpPr>
        <p:spPr>
          <a:xfrm>
            <a:off x="616585" y="129540"/>
            <a:ext cx="953770" cy="728345"/>
          </a:xfrm>
          <a:custGeom>
            <a:avLst/>
            <a:gdLst>
              <a:gd name="connsiteX0" fmla="*/ 349758 w 829057"/>
              <a:gd name="connsiteY0" fmla="*/ 0 h 728320"/>
              <a:gd name="connsiteX1" fmla="*/ 460326 w 829057"/>
              <a:gd name="connsiteY1" fmla="*/ 127775 h 728320"/>
              <a:gd name="connsiteX2" fmla="*/ 537592 w 829057"/>
              <a:gd name="connsiteY2" fmla="*/ 19166 h 728320"/>
              <a:gd name="connsiteX3" fmla="*/ 574520 w 829057"/>
              <a:gd name="connsiteY3" fmla="*/ 150136 h 728320"/>
              <a:gd name="connsiteX4" fmla="*/ 721340 w 829057"/>
              <a:gd name="connsiteY4" fmla="*/ 41527 h 728320"/>
              <a:gd name="connsiteX5" fmla="*/ 652824 w 829057"/>
              <a:gd name="connsiteY5" fmla="*/ 210829 h 728320"/>
              <a:gd name="connsiteX6" fmla="*/ 780479 w 829057"/>
              <a:gd name="connsiteY6" fmla="*/ 188469 h 728320"/>
              <a:gd name="connsiteX7" fmla="*/ 721340 w 829057"/>
              <a:gd name="connsiteY7" fmla="*/ 309855 h 728320"/>
              <a:gd name="connsiteX8" fmla="*/ 829057 w 829057"/>
              <a:gd name="connsiteY8" fmla="*/ 408881 h 728320"/>
              <a:gd name="connsiteX9" fmla="*/ 669137 w 829057"/>
              <a:gd name="connsiteY9" fmla="*/ 392909 h 728320"/>
              <a:gd name="connsiteX10" fmla="*/ 689801 w 829057"/>
              <a:gd name="connsiteY10" fmla="*/ 495129 h 728320"/>
              <a:gd name="connsiteX11" fmla="*/ 584308 w 829057"/>
              <a:gd name="connsiteY11" fmla="*/ 475963 h 728320"/>
              <a:gd name="connsiteX12" fmla="*/ 615316 w 829057"/>
              <a:gd name="connsiteY12" fmla="*/ 616516 h 728320"/>
              <a:gd name="connsiteX13" fmla="*/ 460326 w 829057"/>
              <a:gd name="connsiteY13" fmla="*/ 555823 h 728320"/>
              <a:gd name="connsiteX14" fmla="*/ 368972 w 829057"/>
              <a:gd name="connsiteY14" fmla="*/ 712348 h 728320"/>
              <a:gd name="connsiteX15" fmla="*/ 320612 w 829057"/>
              <a:gd name="connsiteY15" fmla="*/ 616516 h 728320"/>
              <a:gd name="connsiteX16" fmla="*/ 143848 w 829057"/>
              <a:gd name="connsiteY16" fmla="*/ 728320 h 728320"/>
              <a:gd name="connsiteX17" fmla="*/ 176474 w 829057"/>
              <a:gd name="connsiteY17" fmla="*/ 555823 h 728320"/>
              <a:gd name="connsiteX18" fmla="*/ 52493 w 829057"/>
              <a:gd name="connsiteY18" fmla="*/ 536657 h 728320"/>
              <a:gd name="connsiteX19" fmla="*/ 137322 w 829057"/>
              <a:gd name="connsiteY19" fmla="*/ 431242 h 728320"/>
              <a:gd name="connsiteX20" fmla="*/ 0 w 829057"/>
              <a:gd name="connsiteY20" fmla="*/ 341799 h 728320"/>
              <a:gd name="connsiteX21" fmla="*/ 143848 w 829057"/>
              <a:gd name="connsiteY21" fmla="*/ 297078 h 728320"/>
              <a:gd name="connsiteX22" fmla="*/ 85119 w 829057"/>
              <a:gd name="connsiteY22" fmla="*/ 108609 h 728320"/>
              <a:gd name="connsiteX23" fmla="*/ 300456 w 829057"/>
              <a:gd name="connsiteY23" fmla="*/ 169302 h 728320"/>
              <a:gd name="connsiteX24" fmla="*/ 349758 w 829057"/>
              <a:gd name="connsiteY24" fmla="*/ 0 h 72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29057" h="728320">
                <a:moveTo>
                  <a:pt x="349758" y="0"/>
                </a:moveTo>
                <a:lnTo>
                  <a:pt x="460326" y="127775"/>
                </a:lnTo>
                <a:lnTo>
                  <a:pt x="537592" y="19166"/>
                </a:lnTo>
                <a:lnTo>
                  <a:pt x="574520" y="150136"/>
                </a:lnTo>
                <a:lnTo>
                  <a:pt x="721340" y="41527"/>
                </a:lnTo>
                <a:lnTo>
                  <a:pt x="652824" y="210829"/>
                </a:lnTo>
                <a:lnTo>
                  <a:pt x="780479" y="188469"/>
                </a:lnTo>
                <a:lnTo>
                  <a:pt x="721340" y="309855"/>
                </a:lnTo>
                <a:lnTo>
                  <a:pt x="829057" y="408881"/>
                </a:lnTo>
                <a:lnTo>
                  <a:pt x="669137" y="392909"/>
                </a:lnTo>
                <a:lnTo>
                  <a:pt x="689801" y="495129"/>
                </a:lnTo>
                <a:lnTo>
                  <a:pt x="584308" y="475963"/>
                </a:lnTo>
                <a:lnTo>
                  <a:pt x="615316" y="616516"/>
                </a:lnTo>
                <a:lnTo>
                  <a:pt x="460326" y="555823"/>
                </a:lnTo>
                <a:lnTo>
                  <a:pt x="368972" y="712348"/>
                </a:lnTo>
                <a:lnTo>
                  <a:pt x="320612" y="616516"/>
                </a:lnTo>
                <a:lnTo>
                  <a:pt x="143848" y="728320"/>
                </a:lnTo>
                <a:lnTo>
                  <a:pt x="176474" y="555823"/>
                </a:lnTo>
                <a:lnTo>
                  <a:pt x="52493" y="536657"/>
                </a:lnTo>
                <a:lnTo>
                  <a:pt x="137322" y="431242"/>
                </a:lnTo>
                <a:lnTo>
                  <a:pt x="0" y="341799"/>
                </a:lnTo>
                <a:lnTo>
                  <a:pt x="143848" y="297078"/>
                </a:lnTo>
                <a:lnTo>
                  <a:pt x="85119" y="108609"/>
                </a:lnTo>
                <a:lnTo>
                  <a:pt x="300456" y="169302"/>
                </a:lnTo>
                <a:lnTo>
                  <a:pt x="349758" y="0"/>
                </a:lnTo>
                <a:close/>
              </a:path>
            </a:pathLst>
          </a:custGeom>
          <a:solidFill>
            <a:srgbClr val="CC7014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 sz="2000"/>
          </a:p>
        </p:txBody>
      </p:sp>
      <p:sp>
        <p:nvSpPr>
          <p:cNvPr id="6" name="文本3"/>
          <p:cNvSpPr txBox="1"/>
          <p:nvPr/>
        </p:nvSpPr>
        <p:spPr>
          <a:xfrm>
            <a:off x="632460" y="165735"/>
            <a:ext cx="815340" cy="7696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2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</a:p>
        </p:txBody>
      </p:sp>
      <p:sp>
        <p:nvSpPr>
          <p:cNvPr id="7" name="形状3"/>
          <p:cNvSpPr txBox="1"/>
          <p:nvPr/>
        </p:nvSpPr>
        <p:spPr>
          <a:xfrm>
            <a:off x="1199515" y="297815"/>
            <a:ext cx="722630" cy="560070"/>
          </a:xfrm>
          <a:custGeom>
            <a:avLst/>
            <a:gdLst>
              <a:gd name="connsiteX0" fmla="*/ 264828 w 627740"/>
              <a:gd name="connsiteY0" fmla="*/ 0 h 559879"/>
              <a:gd name="connsiteX1" fmla="*/ 348547 w 627740"/>
              <a:gd name="connsiteY1" fmla="*/ 98224 h 559879"/>
              <a:gd name="connsiteX2" fmla="*/ 407051 w 627740"/>
              <a:gd name="connsiteY2" fmla="*/ 14734 h 559879"/>
              <a:gd name="connsiteX3" fmla="*/ 435012 w 627740"/>
              <a:gd name="connsiteY3" fmla="*/ 115413 h 559879"/>
              <a:gd name="connsiteX4" fmla="*/ 546180 w 627740"/>
              <a:gd name="connsiteY4" fmla="*/ 31923 h 559879"/>
              <a:gd name="connsiteX5" fmla="*/ 494302 w 627740"/>
              <a:gd name="connsiteY5" fmla="*/ 162070 h 559879"/>
              <a:gd name="connsiteX6" fmla="*/ 590959 w 627740"/>
              <a:gd name="connsiteY6" fmla="*/ 144881 h 559879"/>
              <a:gd name="connsiteX7" fmla="*/ 546180 w 627740"/>
              <a:gd name="connsiteY7" fmla="*/ 238194 h 559879"/>
              <a:gd name="connsiteX8" fmla="*/ 627740 w 627740"/>
              <a:gd name="connsiteY8" fmla="*/ 314318 h 559879"/>
              <a:gd name="connsiteX9" fmla="*/ 506654 w 627740"/>
              <a:gd name="connsiteY9" fmla="*/ 302040 h 559879"/>
              <a:gd name="connsiteX10" fmla="*/ 522300 w 627740"/>
              <a:gd name="connsiteY10" fmla="*/ 380619 h 559879"/>
              <a:gd name="connsiteX11" fmla="*/ 442423 w 627740"/>
              <a:gd name="connsiteY11" fmla="*/ 365886 h 559879"/>
              <a:gd name="connsiteX12" fmla="*/ 465901 w 627740"/>
              <a:gd name="connsiteY12" fmla="*/ 473932 h 559879"/>
              <a:gd name="connsiteX13" fmla="*/ 348547 w 627740"/>
              <a:gd name="connsiteY13" fmla="*/ 427276 h 559879"/>
              <a:gd name="connsiteX14" fmla="*/ 279376 w 627740"/>
              <a:gd name="connsiteY14" fmla="*/ 547601 h 559879"/>
              <a:gd name="connsiteX15" fmla="*/ 242759 w 627740"/>
              <a:gd name="connsiteY15" fmla="*/ 473932 h 559879"/>
              <a:gd name="connsiteX16" fmla="*/ 108918 w 627740"/>
              <a:gd name="connsiteY16" fmla="*/ 559879 h 559879"/>
              <a:gd name="connsiteX17" fmla="*/ 133622 w 627740"/>
              <a:gd name="connsiteY17" fmla="*/ 427276 h 559879"/>
              <a:gd name="connsiteX18" fmla="*/ 39746 w 627740"/>
              <a:gd name="connsiteY18" fmla="*/ 412542 h 559879"/>
              <a:gd name="connsiteX19" fmla="*/ 103977 w 627740"/>
              <a:gd name="connsiteY19" fmla="*/ 331507 h 559879"/>
              <a:gd name="connsiteX20" fmla="*/ 0 w 627740"/>
              <a:gd name="connsiteY20" fmla="*/ 262750 h 559879"/>
              <a:gd name="connsiteX21" fmla="*/ 108918 w 627740"/>
              <a:gd name="connsiteY21" fmla="*/ 228372 h 559879"/>
              <a:gd name="connsiteX22" fmla="*/ 64450 w 627740"/>
              <a:gd name="connsiteY22" fmla="*/ 83491 h 559879"/>
              <a:gd name="connsiteX23" fmla="*/ 227497 w 627740"/>
              <a:gd name="connsiteY23" fmla="*/ 130147 h 559879"/>
              <a:gd name="connsiteX24" fmla="*/ 264828 w 627740"/>
              <a:gd name="connsiteY24" fmla="*/ 0 h 55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7740" h="559879">
                <a:moveTo>
                  <a:pt x="264828" y="0"/>
                </a:moveTo>
                <a:lnTo>
                  <a:pt x="348547" y="98224"/>
                </a:lnTo>
                <a:lnTo>
                  <a:pt x="407051" y="14734"/>
                </a:lnTo>
                <a:lnTo>
                  <a:pt x="435012" y="115413"/>
                </a:lnTo>
                <a:lnTo>
                  <a:pt x="546180" y="31923"/>
                </a:lnTo>
                <a:lnTo>
                  <a:pt x="494302" y="162070"/>
                </a:lnTo>
                <a:lnTo>
                  <a:pt x="590959" y="144881"/>
                </a:lnTo>
                <a:lnTo>
                  <a:pt x="546180" y="238194"/>
                </a:lnTo>
                <a:lnTo>
                  <a:pt x="627740" y="314318"/>
                </a:lnTo>
                <a:lnTo>
                  <a:pt x="506654" y="302040"/>
                </a:lnTo>
                <a:lnTo>
                  <a:pt x="522300" y="380619"/>
                </a:lnTo>
                <a:lnTo>
                  <a:pt x="442423" y="365886"/>
                </a:lnTo>
                <a:lnTo>
                  <a:pt x="465901" y="473932"/>
                </a:lnTo>
                <a:lnTo>
                  <a:pt x="348547" y="427276"/>
                </a:lnTo>
                <a:lnTo>
                  <a:pt x="279376" y="547601"/>
                </a:lnTo>
                <a:lnTo>
                  <a:pt x="242759" y="473932"/>
                </a:lnTo>
                <a:lnTo>
                  <a:pt x="108918" y="559879"/>
                </a:lnTo>
                <a:lnTo>
                  <a:pt x="133622" y="427276"/>
                </a:lnTo>
                <a:lnTo>
                  <a:pt x="39746" y="412542"/>
                </a:lnTo>
                <a:lnTo>
                  <a:pt x="103977" y="331507"/>
                </a:lnTo>
                <a:lnTo>
                  <a:pt x="0" y="262750"/>
                </a:lnTo>
                <a:lnTo>
                  <a:pt x="108918" y="228372"/>
                </a:lnTo>
                <a:lnTo>
                  <a:pt x="64450" y="83491"/>
                </a:lnTo>
                <a:lnTo>
                  <a:pt x="227497" y="130147"/>
                </a:lnTo>
                <a:lnTo>
                  <a:pt x="264828" y="0"/>
                </a:lnTo>
                <a:close/>
              </a:path>
            </a:pathLst>
          </a:custGeom>
          <a:solidFill>
            <a:srgbClr val="F5F0A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 sz="2000"/>
          </a:p>
        </p:txBody>
      </p:sp>
      <p:sp>
        <p:nvSpPr>
          <p:cNvPr id="8" name="文本4"/>
          <p:cNvSpPr txBox="1"/>
          <p:nvPr/>
        </p:nvSpPr>
        <p:spPr>
          <a:xfrm>
            <a:off x="1143635" y="140970"/>
            <a:ext cx="815340" cy="77025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2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关</a:t>
            </a:r>
          </a:p>
        </p:txBody>
      </p:sp>
      <p:grpSp>
        <p:nvGrpSpPr>
          <p:cNvPr id="9" name="组合1"/>
          <p:cNvGrpSpPr/>
          <p:nvPr/>
        </p:nvGrpSpPr>
        <p:grpSpPr>
          <a:xfrm>
            <a:off x="2098675" y="1423670"/>
            <a:ext cx="8263255" cy="4910455"/>
            <a:chOff x="0" y="0"/>
            <a:chExt cx="8534581" cy="5267506"/>
          </a:xfrm>
        </p:grpSpPr>
        <p:pic>
          <p:nvPicPr>
            <p:cNvPr id="10" name="图片2"/>
            <p:cNvPicPr>
              <a:picLocks noChangeAspect="1"/>
            </p:cNvPicPr>
            <p:nvPr/>
          </p:nvPicPr>
          <p:blipFill>
            <a:blip r:embed="rId3"/>
            <a:srcRect t="4612" b="59421"/>
            <a:stretch>
              <a:fillRect/>
            </a:stretch>
          </p:blipFill>
          <p:spPr>
            <a:xfrm>
              <a:off x="0" y="0"/>
              <a:ext cx="8534581" cy="5267506"/>
            </a:xfrm>
            <a:prstGeom prst="rect">
              <a:avLst/>
            </a:prstGeom>
          </p:spPr>
        </p:pic>
        <p:pic>
          <p:nvPicPr>
            <p:cNvPr id="11" name="图片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" y="1128045"/>
              <a:ext cx="8452591" cy="1263258"/>
            </a:xfrm>
            <a:prstGeom prst="rect">
              <a:avLst/>
            </a:prstGeom>
          </p:spPr>
        </p:pic>
      </p:grpSp>
      <p:pic>
        <p:nvPicPr>
          <p:cNvPr id="12" name="图片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6398" y="457"/>
            <a:ext cx="1273969" cy="12739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735330" y="2324735"/>
            <a:ext cx="10869930" cy="1920875"/>
          </a:xfrm>
          <a:custGeom>
            <a:avLst/>
            <a:gdLst>
              <a:gd name="connsiteX0" fmla="*/ 320146 w 10706100"/>
              <a:gd name="connsiteY0" fmla="*/ 0 h 1920878"/>
              <a:gd name="connsiteX1" fmla="*/ 10385953 w 10706100"/>
              <a:gd name="connsiteY1" fmla="*/ 0 h 1920878"/>
              <a:gd name="connsiteX2" fmla="*/ 10470861 w 10706100"/>
              <a:gd name="connsiteY2" fmla="*/ 0 h 1920878"/>
              <a:gd name="connsiteX3" fmla="*/ 10672370 w 10706100"/>
              <a:gd name="connsiteY3" fmla="*/ 153808 h 1920878"/>
              <a:gd name="connsiteX4" fmla="*/ 10706100 w 10706100"/>
              <a:gd name="connsiteY4" fmla="*/ 1600732 h 1920878"/>
              <a:gd name="connsiteX5" fmla="*/ 10706100 w 10706100"/>
              <a:gd name="connsiteY5" fmla="*/ 1685640 h 1920878"/>
              <a:gd name="connsiteX6" fmla="*/ 10552292 w 10706100"/>
              <a:gd name="connsiteY6" fmla="*/ 1887149 h 1920878"/>
              <a:gd name="connsiteX7" fmla="*/ 320146 w 10706100"/>
              <a:gd name="connsiteY7" fmla="*/ 1920878 h 1920878"/>
              <a:gd name="connsiteX8" fmla="*/ 235238 w 10706100"/>
              <a:gd name="connsiteY8" fmla="*/ 1920878 h 1920878"/>
              <a:gd name="connsiteX9" fmla="*/ 33730 w 10706100"/>
              <a:gd name="connsiteY9" fmla="*/ 1767070 h 1920878"/>
              <a:gd name="connsiteX10" fmla="*/ 0 w 10706100"/>
              <a:gd name="connsiteY10" fmla="*/ 320146 h 1920878"/>
              <a:gd name="connsiteX11" fmla="*/ 0 w 10706100"/>
              <a:gd name="connsiteY11" fmla="*/ 143334 h 192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06100" h="1920878">
                <a:moveTo>
                  <a:pt x="320146" y="0"/>
                </a:moveTo>
                <a:lnTo>
                  <a:pt x="10385953" y="0"/>
                </a:lnTo>
                <a:cubicBezTo>
                  <a:pt x="10470861" y="0"/>
                  <a:pt x="10552292" y="33729"/>
                  <a:pt x="10612331" y="93769"/>
                </a:cubicBezTo>
                <a:cubicBezTo>
                  <a:pt x="10672370" y="153808"/>
                  <a:pt x="10706100" y="235238"/>
                  <a:pt x="10706100" y="320146"/>
                </a:cubicBezTo>
                <a:lnTo>
                  <a:pt x="10706100" y="1600732"/>
                </a:lnTo>
                <a:cubicBezTo>
                  <a:pt x="10706100" y="1685640"/>
                  <a:pt x="10672370" y="1767071"/>
                  <a:pt x="10612331" y="1827110"/>
                </a:cubicBezTo>
                <a:cubicBezTo>
                  <a:pt x="10552292" y="1887149"/>
                  <a:pt x="10470861" y="1920878"/>
                  <a:pt x="10385953" y="1920878"/>
                </a:cubicBezTo>
                <a:lnTo>
                  <a:pt x="320146" y="1920878"/>
                </a:lnTo>
                <a:cubicBezTo>
                  <a:pt x="235238" y="1920878"/>
                  <a:pt x="153808" y="1887149"/>
                  <a:pt x="93769" y="1827109"/>
                </a:cubicBezTo>
                <a:cubicBezTo>
                  <a:pt x="33730" y="1767070"/>
                  <a:pt x="0" y="1685640"/>
                  <a:pt x="0" y="1600732"/>
                </a:cubicBezTo>
                <a:lnTo>
                  <a:pt x="0" y="320146"/>
                </a:lnTo>
                <a:cubicBezTo>
                  <a:pt x="0" y="143334"/>
                  <a:pt x="143334" y="0"/>
                  <a:pt x="320146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4" name="文本2"/>
          <p:cNvSpPr txBox="1"/>
          <p:nvPr/>
        </p:nvSpPr>
        <p:spPr>
          <a:xfrm>
            <a:off x="852170" y="2614295"/>
            <a:ext cx="10872470" cy="198818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3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李四希望有一条大花狗，马上就冒出了那么一条——</a:t>
            </a:r>
            <a:r>
              <a:rPr lang="zh-CN" altLang="en-US" sz="33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冲</a:t>
            </a:r>
            <a:r>
              <a:rPr lang="zh-CN" altLang="en-US" sz="33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(       )着他摇尾巴。</a:t>
            </a:r>
          </a:p>
        </p:txBody>
      </p:sp>
      <p:sp>
        <p:nvSpPr>
          <p:cNvPr id="5" name="形状2"/>
          <p:cNvSpPr txBox="1"/>
          <p:nvPr/>
        </p:nvSpPr>
        <p:spPr>
          <a:xfrm>
            <a:off x="133540" y="216423"/>
            <a:ext cx="718605" cy="640921"/>
          </a:xfrm>
          <a:custGeom>
            <a:avLst/>
            <a:gdLst>
              <a:gd name="connsiteX0" fmla="*/ 303162 w 718605"/>
              <a:gd name="connsiteY0" fmla="*/ 0 h 640921"/>
              <a:gd name="connsiteX1" fmla="*/ 398999 w 718605"/>
              <a:gd name="connsiteY1" fmla="*/ 112442 h 640921"/>
              <a:gd name="connsiteX2" fmla="*/ 465971 w 718605"/>
              <a:gd name="connsiteY2" fmla="*/ 16866 h 640921"/>
              <a:gd name="connsiteX3" fmla="*/ 497979 w 718605"/>
              <a:gd name="connsiteY3" fmla="*/ 132120 h 640921"/>
              <a:gd name="connsiteX4" fmla="*/ 625239 w 718605"/>
              <a:gd name="connsiteY4" fmla="*/ 36544 h 640921"/>
              <a:gd name="connsiteX5" fmla="*/ 565851 w 718605"/>
              <a:gd name="connsiteY5" fmla="*/ 185530 h 640921"/>
              <a:gd name="connsiteX6" fmla="*/ 676499 w 718605"/>
              <a:gd name="connsiteY6" fmla="*/ 165852 h 640921"/>
              <a:gd name="connsiteX7" fmla="*/ 625239 w 718605"/>
              <a:gd name="connsiteY7" fmla="*/ 272673 h 640921"/>
              <a:gd name="connsiteX8" fmla="*/ 718605 w 718605"/>
              <a:gd name="connsiteY8" fmla="*/ 359816 h 640921"/>
              <a:gd name="connsiteX9" fmla="*/ 579991 w 718605"/>
              <a:gd name="connsiteY9" fmla="*/ 345760 h 640921"/>
              <a:gd name="connsiteX10" fmla="*/ 597902 w 718605"/>
              <a:gd name="connsiteY10" fmla="*/ 435714 h 640921"/>
              <a:gd name="connsiteX11" fmla="*/ 506463 w 718605"/>
              <a:gd name="connsiteY11" fmla="*/ 418848 h 640921"/>
              <a:gd name="connsiteX12" fmla="*/ 533340 w 718605"/>
              <a:gd name="connsiteY12" fmla="*/ 542534 h 640921"/>
              <a:gd name="connsiteX13" fmla="*/ 398999 w 718605"/>
              <a:gd name="connsiteY13" fmla="*/ 489124 h 640921"/>
              <a:gd name="connsiteX14" fmla="*/ 319815 w 718605"/>
              <a:gd name="connsiteY14" fmla="*/ 626866 h 640921"/>
              <a:gd name="connsiteX15" fmla="*/ 277898 w 718605"/>
              <a:gd name="connsiteY15" fmla="*/ 542534 h 640921"/>
              <a:gd name="connsiteX16" fmla="*/ 124683 w 718605"/>
              <a:gd name="connsiteY16" fmla="*/ 640921 h 640921"/>
              <a:gd name="connsiteX17" fmla="*/ 152963 w 718605"/>
              <a:gd name="connsiteY17" fmla="*/ 489124 h 640921"/>
              <a:gd name="connsiteX18" fmla="*/ 45499 w 718605"/>
              <a:gd name="connsiteY18" fmla="*/ 472258 h 640921"/>
              <a:gd name="connsiteX19" fmla="*/ 119027 w 718605"/>
              <a:gd name="connsiteY19" fmla="*/ 379493 h 640921"/>
              <a:gd name="connsiteX20" fmla="*/ 0 w 718605"/>
              <a:gd name="connsiteY20" fmla="*/ 300783 h 640921"/>
              <a:gd name="connsiteX21" fmla="*/ 124683 w 718605"/>
              <a:gd name="connsiteY21" fmla="*/ 261428 h 640921"/>
              <a:gd name="connsiteX22" fmla="*/ 73779 w 718605"/>
              <a:gd name="connsiteY22" fmla="*/ 95576 h 640921"/>
              <a:gd name="connsiteX23" fmla="*/ 260427 w 718605"/>
              <a:gd name="connsiteY23" fmla="*/ 148986 h 640921"/>
              <a:gd name="connsiteX24" fmla="*/ 303162 w 718605"/>
              <a:gd name="connsiteY24" fmla="*/ 0 h 6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18605" h="640921">
                <a:moveTo>
                  <a:pt x="303162" y="0"/>
                </a:moveTo>
                <a:lnTo>
                  <a:pt x="398999" y="112442"/>
                </a:lnTo>
                <a:lnTo>
                  <a:pt x="465971" y="16866"/>
                </a:lnTo>
                <a:lnTo>
                  <a:pt x="497979" y="132120"/>
                </a:lnTo>
                <a:lnTo>
                  <a:pt x="625239" y="36544"/>
                </a:lnTo>
                <a:lnTo>
                  <a:pt x="565851" y="185530"/>
                </a:lnTo>
                <a:lnTo>
                  <a:pt x="676499" y="165852"/>
                </a:lnTo>
                <a:lnTo>
                  <a:pt x="625239" y="272673"/>
                </a:lnTo>
                <a:lnTo>
                  <a:pt x="718605" y="359816"/>
                </a:lnTo>
                <a:lnTo>
                  <a:pt x="579991" y="345760"/>
                </a:lnTo>
                <a:lnTo>
                  <a:pt x="597902" y="435714"/>
                </a:lnTo>
                <a:lnTo>
                  <a:pt x="506463" y="418848"/>
                </a:lnTo>
                <a:lnTo>
                  <a:pt x="533340" y="542534"/>
                </a:lnTo>
                <a:lnTo>
                  <a:pt x="398999" y="489124"/>
                </a:lnTo>
                <a:lnTo>
                  <a:pt x="319815" y="626866"/>
                </a:lnTo>
                <a:lnTo>
                  <a:pt x="277898" y="542534"/>
                </a:lnTo>
                <a:lnTo>
                  <a:pt x="124683" y="640921"/>
                </a:lnTo>
                <a:lnTo>
                  <a:pt x="152963" y="489124"/>
                </a:lnTo>
                <a:lnTo>
                  <a:pt x="45499" y="472258"/>
                </a:lnTo>
                <a:lnTo>
                  <a:pt x="119027" y="379493"/>
                </a:lnTo>
                <a:lnTo>
                  <a:pt x="0" y="300783"/>
                </a:lnTo>
                <a:lnTo>
                  <a:pt x="124683" y="261428"/>
                </a:lnTo>
                <a:lnTo>
                  <a:pt x="73779" y="95576"/>
                </a:lnTo>
                <a:lnTo>
                  <a:pt x="260427" y="148986"/>
                </a:lnTo>
                <a:lnTo>
                  <a:pt x="303162" y="0"/>
                </a:lnTo>
                <a:close/>
              </a:path>
            </a:pathLst>
          </a:custGeom>
          <a:solidFill>
            <a:srgbClr val="2A8C5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6" name="文本3"/>
          <p:cNvSpPr txBox="1"/>
          <p:nvPr/>
        </p:nvSpPr>
        <p:spPr>
          <a:xfrm>
            <a:off x="115824" y="197577"/>
            <a:ext cx="708406" cy="62506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第</a:t>
            </a:r>
          </a:p>
        </p:txBody>
      </p:sp>
      <p:sp>
        <p:nvSpPr>
          <p:cNvPr id="7" name="形状3"/>
          <p:cNvSpPr txBox="1"/>
          <p:nvPr/>
        </p:nvSpPr>
        <p:spPr>
          <a:xfrm>
            <a:off x="616657" y="129330"/>
            <a:ext cx="829057" cy="728320"/>
          </a:xfrm>
          <a:custGeom>
            <a:avLst/>
            <a:gdLst>
              <a:gd name="connsiteX0" fmla="*/ 349758 w 829057"/>
              <a:gd name="connsiteY0" fmla="*/ 0 h 728320"/>
              <a:gd name="connsiteX1" fmla="*/ 460326 w 829057"/>
              <a:gd name="connsiteY1" fmla="*/ 127775 h 728320"/>
              <a:gd name="connsiteX2" fmla="*/ 537592 w 829057"/>
              <a:gd name="connsiteY2" fmla="*/ 19166 h 728320"/>
              <a:gd name="connsiteX3" fmla="*/ 574520 w 829057"/>
              <a:gd name="connsiteY3" fmla="*/ 150136 h 728320"/>
              <a:gd name="connsiteX4" fmla="*/ 721340 w 829057"/>
              <a:gd name="connsiteY4" fmla="*/ 41527 h 728320"/>
              <a:gd name="connsiteX5" fmla="*/ 652824 w 829057"/>
              <a:gd name="connsiteY5" fmla="*/ 210829 h 728320"/>
              <a:gd name="connsiteX6" fmla="*/ 780479 w 829057"/>
              <a:gd name="connsiteY6" fmla="*/ 188469 h 728320"/>
              <a:gd name="connsiteX7" fmla="*/ 721340 w 829057"/>
              <a:gd name="connsiteY7" fmla="*/ 309855 h 728320"/>
              <a:gd name="connsiteX8" fmla="*/ 829057 w 829057"/>
              <a:gd name="connsiteY8" fmla="*/ 408881 h 728320"/>
              <a:gd name="connsiteX9" fmla="*/ 669137 w 829057"/>
              <a:gd name="connsiteY9" fmla="*/ 392909 h 728320"/>
              <a:gd name="connsiteX10" fmla="*/ 689801 w 829057"/>
              <a:gd name="connsiteY10" fmla="*/ 495129 h 728320"/>
              <a:gd name="connsiteX11" fmla="*/ 584308 w 829057"/>
              <a:gd name="connsiteY11" fmla="*/ 475963 h 728320"/>
              <a:gd name="connsiteX12" fmla="*/ 615316 w 829057"/>
              <a:gd name="connsiteY12" fmla="*/ 616516 h 728320"/>
              <a:gd name="connsiteX13" fmla="*/ 460326 w 829057"/>
              <a:gd name="connsiteY13" fmla="*/ 555823 h 728320"/>
              <a:gd name="connsiteX14" fmla="*/ 368972 w 829057"/>
              <a:gd name="connsiteY14" fmla="*/ 712348 h 728320"/>
              <a:gd name="connsiteX15" fmla="*/ 320612 w 829057"/>
              <a:gd name="connsiteY15" fmla="*/ 616516 h 728320"/>
              <a:gd name="connsiteX16" fmla="*/ 143848 w 829057"/>
              <a:gd name="connsiteY16" fmla="*/ 728320 h 728320"/>
              <a:gd name="connsiteX17" fmla="*/ 176474 w 829057"/>
              <a:gd name="connsiteY17" fmla="*/ 555823 h 728320"/>
              <a:gd name="connsiteX18" fmla="*/ 52493 w 829057"/>
              <a:gd name="connsiteY18" fmla="*/ 536657 h 728320"/>
              <a:gd name="connsiteX19" fmla="*/ 137322 w 829057"/>
              <a:gd name="connsiteY19" fmla="*/ 431242 h 728320"/>
              <a:gd name="connsiteX20" fmla="*/ 0 w 829057"/>
              <a:gd name="connsiteY20" fmla="*/ 341799 h 728320"/>
              <a:gd name="connsiteX21" fmla="*/ 143848 w 829057"/>
              <a:gd name="connsiteY21" fmla="*/ 297078 h 728320"/>
              <a:gd name="connsiteX22" fmla="*/ 85119 w 829057"/>
              <a:gd name="connsiteY22" fmla="*/ 108609 h 728320"/>
              <a:gd name="connsiteX23" fmla="*/ 300456 w 829057"/>
              <a:gd name="connsiteY23" fmla="*/ 169302 h 728320"/>
              <a:gd name="connsiteX24" fmla="*/ 349758 w 829057"/>
              <a:gd name="connsiteY24" fmla="*/ 0 h 72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29057" h="728320">
                <a:moveTo>
                  <a:pt x="349758" y="0"/>
                </a:moveTo>
                <a:lnTo>
                  <a:pt x="460326" y="127775"/>
                </a:lnTo>
                <a:lnTo>
                  <a:pt x="537592" y="19166"/>
                </a:lnTo>
                <a:lnTo>
                  <a:pt x="574520" y="150136"/>
                </a:lnTo>
                <a:lnTo>
                  <a:pt x="721340" y="41527"/>
                </a:lnTo>
                <a:lnTo>
                  <a:pt x="652824" y="210829"/>
                </a:lnTo>
                <a:lnTo>
                  <a:pt x="780479" y="188469"/>
                </a:lnTo>
                <a:lnTo>
                  <a:pt x="721340" y="309855"/>
                </a:lnTo>
                <a:lnTo>
                  <a:pt x="829057" y="408881"/>
                </a:lnTo>
                <a:lnTo>
                  <a:pt x="669137" y="392909"/>
                </a:lnTo>
                <a:lnTo>
                  <a:pt x="689801" y="495129"/>
                </a:lnTo>
                <a:lnTo>
                  <a:pt x="584308" y="475963"/>
                </a:lnTo>
                <a:lnTo>
                  <a:pt x="615316" y="616516"/>
                </a:lnTo>
                <a:lnTo>
                  <a:pt x="460326" y="555823"/>
                </a:lnTo>
                <a:lnTo>
                  <a:pt x="368972" y="712348"/>
                </a:lnTo>
                <a:lnTo>
                  <a:pt x="320612" y="616516"/>
                </a:lnTo>
                <a:lnTo>
                  <a:pt x="143848" y="728320"/>
                </a:lnTo>
                <a:lnTo>
                  <a:pt x="176474" y="555823"/>
                </a:lnTo>
                <a:lnTo>
                  <a:pt x="52493" y="536657"/>
                </a:lnTo>
                <a:lnTo>
                  <a:pt x="137322" y="431242"/>
                </a:lnTo>
                <a:lnTo>
                  <a:pt x="0" y="341799"/>
                </a:lnTo>
                <a:lnTo>
                  <a:pt x="143848" y="297078"/>
                </a:lnTo>
                <a:lnTo>
                  <a:pt x="85119" y="108609"/>
                </a:lnTo>
                <a:lnTo>
                  <a:pt x="300456" y="169302"/>
                </a:lnTo>
                <a:lnTo>
                  <a:pt x="349758" y="0"/>
                </a:lnTo>
                <a:close/>
              </a:path>
            </a:pathLst>
          </a:custGeom>
          <a:solidFill>
            <a:srgbClr val="CC7014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8" name="文本4"/>
          <p:cNvSpPr txBox="1"/>
          <p:nvPr/>
        </p:nvSpPr>
        <p:spPr>
          <a:xfrm>
            <a:off x="632470" y="165433"/>
            <a:ext cx="708406" cy="76993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</a:p>
        </p:txBody>
      </p:sp>
      <p:sp>
        <p:nvSpPr>
          <p:cNvPr id="9" name="形状4"/>
          <p:cNvSpPr txBox="1"/>
          <p:nvPr/>
        </p:nvSpPr>
        <p:spPr>
          <a:xfrm>
            <a:off x="1199412" y="297771"/>
            <a:ext cx="627740" cy="559879"/>
          </a:xfrm>
          <a:custGeom>
            <a:avLst/>
            <a:gdLst>
              <a:gd name="connsiteX0" fmla="*/ 264828 w 627740"/>
              <a:gd name="connsiteY0" fmla="*/ 0 h 559879"/>
              <a:gd name="connsiteX1" fmla="*/ 348547 w 627740"/>
              <a:gd name="connsiteY1" fmla="*/ 98224 h 559879"/>
              <a:gd name="connsiteX2" fmla="*/ 407051 w 627740"/>
              <a:gd name="connsiteY2" fmla="*/ 14734 h 559879"/>
              <a:gd name="connsiteX3" fmla="*/ 435012 w 627740"/>
              <a:gd name="connsiteY3" fmla="*/ 115413 h 559879"/>
              <a:gd name="connsiteX4" fmla="*/ 546180 w 627740"/>
              <a:gd name="connsiteY4" fmla="*/ 31923 h 559879"/>
              <a:gd name="connsiteX5" fmla="*/ 494302 w 627740"/>
              <a:gd name="connsiteY5" fmla="*/ 162070 h 559879"/>
              <a:gd name="connsiteX6" fmla="*/ 590959 w 627740"/>
              <a:gd name="connsiteY6" fmla="*/ 144881 h 559879"/>
              <a:gd name="connsiteX7" fmla="*/ 546180 w 627740"/>
              <a:gd name="connsiteY7" fmla="*/ 238194 h 559879"/>
              <a:gd name="connsiteX8" fmla="*/ 627740 w 627740"/>
              <a:gd name="connsiteY8" fmla="*/ 314318 h 559879"/>
              <a:gd name="connsiteX9" fmla="*/ 506654 w 627740"/>
              <a:gd name="connsiteY9" fmla="*/ 302040 h 559879"/>
              <a:gd name="connsiteX10" fmla="*/ 522300 w 627740"/>
              <a:gd name="connsiteY10" fmla="*/ 380619 h 559879"/>
              <a:gd name="connsiteX11" fmla="*/ 442423 w 627740"/>
              <a:gd name="connsiteY11" fmla="*/ 365886 h 559879"/>
              <a:gd name="connsiteX12" fmla="*/ 465901 w 627740"/>
              <a:gd name="connsiteY12" fmla="*/ 473932 h 559879"/>
              <a:gd name="connsiteX13" fmla="*/ 348547 w 627740"/>
              <a:gd name="connsiteY13" fmla="*/ 427276 h 559879"/>
              <a:gd name="connsiteX14" fmla="*/ 279376 w 627740"/>
              <a:gd name="connsiteY14" fmla="*/ 547601 h 559879"/>
              <a:gd name="connsiteX15" fmla="*/ 242759 w 627740"/>
              <a:gd name="connsiteY15" fmla="*/ 473932 h 559879"/>
              <a:gd name="connsiteX16" fmla="*/ 108918 w 627740"/>
              <a:gd name="connsiteY16" fmla="*/ 559879 h 559879"/>
              <a:gd name="connsiteX17" fmla="*/ 133622 w 627740"/>
              <a:gd name="connsiteY17" fmla="*/ 427276 h 559879"/>
              <a:gd name="connsiteX18" fmla="*/ 39746 w 627740"/>
              <a:gd name="connsiteY18" fmla="*/ 412542 h 559879"/>
              <a:gd name="connsiteX19" fmla="*/ 103977 w 627740"/>
              <a:gd name="connsiteY19" fmla="*/ 331507 h 559879"/>
              <a:gd name="connsiteX20" fmla="*/ 0 w 627740"/>
              <a:gd name="connsiteY20" fmla="*/ 262750 h 559879"/>
              <a:gd name="connsiteX21" fmla="*/ 108918 w 627740"/>
              <a:gd name="connsiteY21" fmla="*/ 228372 h 559879"/>
              <a:gd name="connsiteX22" fmla="*/ 64450 w 627740"/>
              <a:gd name="connsiteY22" fmla="*/ 83491 h 559879"/>
              <a:gd name="connsiteX23" fmla="*/ 227497 w 627740"/>
              <a:gd name="connsiteY23" fmla="*/ 130147 h 559879"/>
              <a:gd name="connsiteX24" fmla="*/ 264828 w 627740"/>
              <a:gd name="connsiteY24" fmla="*/ 0 h 55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7740" h="559879">
                <a:moveTo>
                  <a:pt x="264828" y="0"/>
                </a:moveTo>
                <a:lnTo>
                  <a:pt x="348547" y="98224"/>
                </a:lnTo>
                <a:lnTo>
                  <a:pt x="407051" y="14734"/>
                </a:lnTo>
                <a:lnTo>
                  <a:pt x="435012" y="115413"/>
                </a:lnTo>
                <a:lnTo>
                  <a:pt x="546180" y="31923"/>
                </a:lnTo>
                <a:lnTo>
                  <a:pt x="494302" y="162070"/>
                </a:lnTo>
                <a:lnTo>
                  <a:pt x="590959" y="144881"/>
                </a:lnTo>
                <a:lnTo>
                  <a:pt x="546180" y="238194"/>
                </a:lnTo>
                <a:lnTo>
                  <a:pt x="627740" y="314318"/>
                </a:lnTo>
                <a:lnTo>
                  <a:pt x="506654" y="302040"/>
                </a:lnTo>
                <a:lnTo>
                  <a:pt x="522300" y="380619"/>
                </a:lnTo>
                <a:lnTo>
                  <a:pt x="442423" y="365886"/>
                </a:lnTo>
                <a:lnTo>
                  <a:pt x="465901" y="473932"/>
                </a:lnTo>
                <a:lnTo>
                  <a:pt x="348547" y="427276"/>
                </a:lnTo>
                <a:lnTo>
                  <a:pt x="279376" y="547601"/>
                </a:lnTo>
                <a:lnTo>
                  <a:pt x="242759" y="473932"/>
                </a:lnTo>
                <a:lnTo>
                  <a:pt x="108918" y="559879"/>
                </a:lnTo>
                <a:lnTo>
                  <a:pt x="133622" y="427276"/>
                </a:lnTo>
                <a:lnTo>
                  <a:pt x="39746" y="412542"/>
                </a:lnTo>
                <a:lnTo>
                  <a:pt x="103977" y="331507"/>
                </a:lnTo>
                <a:lnTo>
                  <a:pt x="0" y="262750"/>
                </a:lnTo>
                <a:lnTo>
                  <a:pt x="108918" y="228372"/>
                </a:lnTo>
                <a:lnTo>
                  <a:pt x="64450" y="83491"/>
                </a:lnTo>
                <a:lnTo>
                  <a:pt x="227497" y="130147"/>
                </a:lnTo>
                <a:lnTo>
                  <a:pt x="264828" y="0"/>
                </a:lnTo>
                <a:close/>
              </a:path>
            </a:pathLst>
          </a:custGeom>
          <a:solidFill>
            <a:srgbClr val="F5F0A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0" name="文本5"/>
          <p:cNvSpPr txBox="1"/>
          <p:nvPr/>
        </p:nvSpPr>
        <p:spPr>
          <a:xfrm>
            <a:off x="1143343" y="141030"/>
            <a:ext cx="708406" cy="769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关</a:t>
            </a:r>
          </a:p>
        </p:txBody>
      </p:sp>
      <p:sp>
        <p:nvSpPr>
          <p:cNvPr id="11" name="文本6"/>
          <p:cNvSpPr txBox="1"/>
          <p:nvPr/>
        </p:nvSpPr>
        <p:spPr>
          <a:xfrm>
            <a:off x="1547276" y="3172298"/>
            <a:ext cx="1447800" cy="100315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3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chòng</a:t>
            </a:r>
          </a:p>
        </p:txBody>
      </p:sp>
      <p:pic>
        <p:nvPicPr>
          <p:cNvPr id="12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398" y="457"/>
            <a:ext cx="1273969" cy="1273969"/>
          </a:xfrm>
          <a:prstGeom prst="rect">
            <a:avLst/>
          </a:prstGeom>
        </p:spPr>
      </p:pic>
      <p:sp>
        <p:nvSpPr>
          <p:cNvPr id="13" name="文本1"/>
          <p:cNvSpPr txBox="1"/>
          <p:nvPr/>
        </p:nvSpPr>
        <p:spPr>
          <a:xfrm>
            <a:off x="1954530" y="197485"/>
            <a:ext cx="3813810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宝葫芦知识考核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9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67995" y="1291590"/>
            <a:ext cx="11600815" cy="2294890"/>
          </a:xfrm>
          <a:custGeom>
            <a:avLst/>
            <a:gdLst>
              <a:gd name="connsiteX0" fmla="*/ 382456 w 11229975"/>
              <a:gd name="connsiteY0" fmla="*/ 0 h 2294734"/>
              <a:gd name="connsiteX1" fmla="*/ 10847519 w 11229975"/>
              <a:gd name="connsiteY1" fmla="*/ 0 h 2294734"/>
              <a:gd name="connsiteX2" fmla="*/ 11058744 w 11229975"/>
              <a:gd name="connsiteY2" fmla="*/ 0 h 2294734"/>
              <a:gd name="connsiteX3" fmla="*/ 11229975 w 11229975"/>
              <a:gd name="connsiteY3" fmla="*/ 1912278 h 2294734"/>
              <a:gd name="connsiteX4" fmla="*/ 11229975 w 11229975"/>
              <a:gd name="connsiteY4" fmla="*/ 2013712 h 2294734"/>
              <a:gd name="connsiteX5" fmla="*/ 11046232 w 11229975"/>
              <a:gd name="connsiteY5" fmla="*/ 2254440 h 2294734"/>
              <a:gd name="connsiteX6" fmla="*/ 382456 w 11229975"/>
              <a:gd name="connsiteY6" fmla="*/ 2294734 h 2294734"/>
              <a:gd name="connsiteX7" fmla="*/ 281022 w 11229975"/>
              <a:gd name="connsiteY7" fmla="*/ 2294734 h 2294734"/>
              <a:gd name="connsiteX8" fmla="*/ 40294 w 11229975"/>
              <a:gd name="connsiteY8" fmla="*/ 2110991 h 2294734"/>
              <a:gd name="connsiteX9" fmla="*/ 0 w 11229975"/>
              <a:gd name="connsiteY9" fmla="*/ 382456 h 2294734"/>
              <a:gd name="connsiteX10" fmla="*/ 0 w 11229975"/>
              <a:gd name="connsiteY10" fmla="*/ 171231 h 229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29975" h="2294735">
                <a:moveTo>
                  <a:pt x="382456" y="0"/>
                </a:moveTo>
                <a:lnTo>
                  <a:pt x="10847519" y="0"/>
                </a:lnTo>
                <a:cubicBezTo>
                  <a:pt x="11058744" y="0"/>
                  <a:pt x="11229975" y="171231"/>
                  <a:pt x="11229975" y="382456"/>
                </a:cubicBezTo>
                <a:lnTo>
                  <a:pt x="11229975" y="1912278"/>
                </a:lnTo>
                <a:cubicBezTo>
                  <a:pt x="11229975" y="2013712"/>
                  <a:pt x="11189681" y="2110991"/>
                  <a:pt x="11117956" y="2182716"/>
                </a:cubicBezTo>
                <a:cubicBezTo>
                  <a:pt x="11046232" y="2254440"/>
                  <a:pt x="10948953" y="2294734"/>
                  <a:pt x="10847519" y="2294734"/>
                </a:cubicBezTo>
                <a:lnTo>
                  <a:pt x="382456" y="2294734"/>
                </a:lnTo>
                <a:cubicBezTo>
                  <a:pt x="281022" y="2294734"/>
                  <a:pt x="183743" y="2254440"/>
                  <a:pt x="112019" y="2182716"/>
                </a:cubicBezTo>
                <a:cubicBezTo>
                  <a:pt x="40294" y="2110991"/>
                  <a:pt x="0" y="2013712"/>
                  <a:pt x="0" y="1912278"/>
                </a:cubicBezTo>
                <a:lnTo>
                  <a:pt x="0" y="382456"/>
                </a:lnTo>
                <a:cubicBezTo>
                  <a:pt x="0" y="171231"/>
                  <a:pt x="171231" y="0"/>
                  <a:pt x="382456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4" name="文本2"/>
          <p:cNvSpPr txBox="1"/>
          <p:nvPr/>
        </p:nvSpPr>
        <p:spPr>
          <a:xfrm>
            <a:off x="402307" y="1400118"/>
            <a:ext cx="11888991" cy="224314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lnSpc>
                <a:spcPct val="110000"/>
              </a:lnSpc>
            </a:pPr>
            <a:r>
              <a:rPr lang="zh-CN" altLang="en-US" sz="4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9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妹妹从家里冲（    ）出来，冲（    ）我喊道：“哥哥，等等我！”</a:t>
            </a:r>
          </a:p>
          <a:p>
            <a:pPr marL="0" algn="l">
              <a:lnSpc>
                <a:spcPct val="110000"/>
              </a:lnSpc>
            </a:pPr>
            <a:r>
              <a:rPr lang="en-US" altLang="zh-CN" sz="3000" b="1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3000" b="1" i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A.chōng chōng B.chōng chòng C.chòng chòng D.chòng chōng</a:t>
            </a:r>
          </a:p>
        </p:txBody>
      </p:sp>
      <p:sp>
        <p:nvSpPr>
          <p:cNvPr id="5" name="形状2"/>
          <p:cNvSpPr txBox="1"/>
          <p:nvPr/>
        </p:nvSpPr>
        <p:spPr>
          <a:xfrm>
            <a:off x="133540" y="216423"/>
            <a:ext cx="718605" cy="640921"/>
          </a:xfrm>
          <a:custGeom>
            <a:avLst/>
            <a:gdLst>
              <a:gd name="connsiteX0" fmla="*/ 303162 w 718605"/>
              <a:gd name="connsiteY0" fmla="*/ 0 h 640921"/>
              <a:gd name="connsiteX1" fmla="*/ 398999 w 718605"/>
              <a:gd name="connsiteY1" fmla="*/ 112442 h 640921"/>
              <a:gd name="connsiteX2" fmla="*/ 465971 w 718605"/>
              <a:gd name="connsiteY2" fmla="*/ 16866 h 640921"/>
              <a:gd name="connsiteX3" fmla="*/ 497979 w 718605"/>
              <a:gd name="connsiteY3" fmla="*/ 132120 h 640921"/>
              <a:gd name="connsiteX4" fmla="*/ 625239 w 718605"/>
              <a:gd name="connsiteY4" fmla="*/ 36544 h 640921"/>
              <a:gd name="connsiteX5" fmla="*/ 565851 w 718605"/>
              <a:gd name="connsiteY5" fmla="*/ 185530 h 640921"/>
              <a:gd name="connsiteX6" fmla="*/ 676499 w 718605"/>
              <a:gd name="connsiteY6" fmla="*/ 165852 h 640921"/>
              <a:gd name="connsiteX7" fmla="*/ 625239 w 718605"/>
              <a:gd name="connsiteY7" fmla="*/ 272673 h 640921"/>
              <a:gd name="connsiteX8" fmla="*/ 718605 w 718605"/>
              <a:gd name="connsiteY8" fmla="*/ 359816 h 640921"/>
              <a:gd name="connsiteX9" fmla="*/ 579991 w 718605"/>
              <a:gd name="connsiteY9" fmla="*/ 345760 h 640921"/>
              <a:gd name="connsiteX10" fmla="*/ 597902 w 718605"/>
              <a:gd name="connsiteY10" fmla="*/ 435714 h 640921"/>
              <a:gd name="connsiteX11" fmla="*/ 506463 w 718605"/>
              <a:gd name="connsiteY11" fmla="*/ 418848 h 640921"/>
              <a:gd name="connsiteX12" fmla="*/ 533340 w 718605"/>
              <a:gd name="connsiteY12" fmla="*/ 542534 h 640921"/>
              <a:gd name="connsiteX13" fmla="*/ 398999 w 718605"/>
              <a:gd name="connsiteY13" fmla="*/ 489124 h 640921"/>
              <a:gd name="connsiteX14" fmla="*/ 319815 w 718605"/>
              <a:gd name="connsiteY14" fmla="*/ 626866 h 640921"/>
              <a:gd name="connsiteX15" fmla="*/ 277898 w 718605"/>
              <a:gd name="connsiteY15" fmla="*/ 542534 h 640921"/>
              <a:gd name="connsiteX16" fmla="*/ 124683 w 718605"/>
              <a:gd name="connsiteY16" fmla="*/ 640921 h 640921"/>
              <a:gd name="connsiteX17" fmla="*/ 152963 w 718605"/>
              <a:gd name="connsiteY17" fmla="*/ 489124 h 640921"/>
              <a:gd name="connsiteX18" fmla="*/ 45499 w 718605"/>
              <a:gd name="connsiteY18" fmla="*/ 472258 h 640921"/>
              <a:gd name="connsiteX19" fmla="*/ 119027 w 718605"/>
              <a:gd name="connsiteY19" fmla="*/ 379493 h 640921"/>
              <a:gd name="connsiteX20" fmla="*/ 0 w 718605"/>
              <a:gd name="connsiteY20" fmla="*/ 300783 h 640921"/>
              <a:gd name="connsiteX21" fmla="*/ 124683 w 718605"/>
              <a:gd name="connsiteY21" fmla="*/ 261428 h 640921"/>
              <a:gd name="connsiteX22" fmla="*/ 73779 w 718605"/>
              <a:gd name="connsiteY22" fmla="*/ 95576 h 640921"/>
              <a:gd name="connsiteX23" fmla="*/ 260427 w 718605"/>
              <a:gd name="connsiteY23" fmla="*/ 148986 h 640921"/>
              <a:gd name="connsiteX24" fmla="*/ 303162 w 718605"/>
              <a:gd name="connsiteY24" fmla="*/ 0 h 6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18605" h="640921">
                <a:moveTo>
                  <a:pt x="303162" y="0"/>
                </a:moveTo>
                <a:lnTo>
                  <a:pt x="398999" y="112442"/>
                </a:lnTo>
                <a:lnTo>
                  <a:pt x="465971" y="16866"/>
                </a:lnTo>
                <a:lnTo>
                  <a:pt x="497979" y="132120"/>
                </a:lnTo>
                <a:lnTo>
                  <a:pt x="625239" y="36544"/>
                </a:lnTo>
                <a:lnTo>
                  <a:pt x="565851" y="185530"/>
                </a:lnTo>
                <a:lnTo>
                  <a:pt x="676499" y="165852"/>
                </a:lnTo>
                <a:lnTo>
                  <a:pt x="625239" y="272673"/>
                </a:lnTo>
                <a:lnTo>
                  <a:pt x="718605" y="359816"/>
                </a:lnTo>
                <a:lnTo>
                  <a:pt x="579991" y="345760"/>
                </a:lnTo>
                <a:lnTo>
                  <a:pt x="597902" y="435714"/>
                </a:lnTo>
                <a:lnTo>
                  <a:pt x="506463" y="418848"/>
                </a:lnTo>
                <a:lnTo>
                  <a:pt x="533340" y="542534"/>
                </a:lnTo>
                <a:lnTo>
                  <a:pt x="398999" y="489124"/>
                </a:lnTo>
                <a:lnTo>
                  <a:pt x="319815" y="626866"/>
                </a:lnTo>
                <a:lnTo>
                  <a:pt x="277898" y="542534"/>
                </a:lnTo>
                <a:lnTo>
                  <a:pt x="124683" y="640921"/>
                </a:lnTo>
                <a:lnTo>
                  <a:pt x="152963" y="489124"/>
                </a:lnTo>
                <a:lnTo>
                  <a:pt x="45499" y="472258"/>
                </a:lnTo>
                <a:lnTo>
                  <a:pt x="119027" y="379493"/>
                </a:lnTo>
                <a:lnTo>
                  <a:pt x="0" y="300783"/>
                </a:lnTo>
                <a:lnTo>
                  <a:pt x="124683" y="261428"/>
                </a:lnTo>
                <a:lnTo>
                  <a:pt x="73779" y="95576"/>
                </a:lnTo>
                <a:lnTo>
                  <a:pt x="260427" y="148986"/>
                </a:lnTo>
                <a:lnTo>
                  <a:pt x="303162" y="0"/>
                </a:lnTo>
                <a:close/>
              </a:path>
            </a:pathLst>
          </a:custGeom>
          <a:solidFill>
            <a:srgbClr val="2A8C5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6" name="文本3"/>
          <p:cNvSpPr txBox="1"/>
          <p:nvPr/>
        </p:nvSpPr>
        <p:spPr>
          <a:xfrm>
            <a:off x="115824" y="197577"/>
            <a:ext cx="708406" cy="62506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第</a:t>
            </a:r>
          </a:p>
        </p:txBody>
      </p:sp>
      <p:sp>
        <p:nvSpPr>
          <p:cNvPr id="7" name="形状3"/>
          <p:cNvSpPr txBox="1"/>
          <p:nvPr/>
        </p:nvSpPr>
        <p:spPr>
          <a:xfrm>
            <a:off x="616657" y="129330"/>
            <a:ext cx="829057" cy="728320"/>
          </a:xfrm>
          <a:custGeom>
            <a:avLst/>
            <a:gdLst>
              <a:gd name="connsiteX0" fmla="*/ 349758 w 829057"/>
              <a:gd name="connsiteY0" fmla="*/ 0 h 728320"/>
              <a:gd name="connsiteX1" fmla="*/ 460326 w 829057"/>
              <a:gd name="connsiteY1" fmla="*/ 127775 h 728320"/>
              <a:gd name="connsiteX2" fmla="*/ 537592 w 829057"/>
              <a:gd name="connsiteY2" fmla="*/ 19166 h 728320"/>
              <a:gd name="connsiteX3" fmla="*/ 574520 w 829057"/>
              <a:gd name="connsiteY3" fmla="*/ 150136 h 728320"/>
              <a:gd name="connsiteX4" fmla="*/ 721340 w 829057"/>
              <a:gd name="connsiteY4" fmla="*/ 41527 h 728320"/>
              <a:gd name="connsiteX5" fmla="*/ 652824 w 829057"/>
              <a:gd name="connsiteY5" fmla="*/ 210829 h 728320"/>
              <a:gd name="connsiteX6" fmla="*/ 780479 w 829057"/>
              <a:gd name="connsiteY6" fmla="*/ 188469 h 728320"/>
              <a:gd name="connsiteX7" fmla="*/ 721340 w 829057"/>
              <a:gd name="connsiteY7" fmla="*/ 309855 h 728320"/>
              <a:gd name="connsiteX8" fmla="*/ 829057 w 829057"/>
              <a:gd name="connsiteY8" fmla="*/ 408881 h 728320"/>
              <a:gd name="connsiteX9" fmla="*/ 669137 w 829057"/>
              <a:gd name="connsiteY9" fmla="*/ 392909 h 728320"/>
              <a:gd name="connsiteX10" fmla="*/ 689801 w 829057"/>
              <a:gd name="connsiteY10" fmla="*/ 495129 h 728320"/>
              <a:gd name="connsiteX11" fmla="*/ 584308 w 829057"/>
              <a:gd name="connsiteY11" fmla="*/ 475963 h 728320"/>
              <a:gd name="connsiteX12" fmla="*/ 615316 w 829057"/>
              <a:gd name="connsiteY12" fmla="*/ 616516 h 728320"/>
              <a:gd name="connsiteX13" fmla="*/ 460326 w 829057"/>
              <a:gd name="connsiteY13" fmla="*/ 555823 h 728320"/>
              <a:gd name="connsiteX14" fmla="*/ 368972 w 829057"/>
              <a:gd name="connsiteY14" fmla="*/ 712348 h 728320"/>
              <a:gd name="connsiteX15" fmla="*/ 320612 w 829057"/>
              <a:gd name="connsiteY15" fmla="*/ 616516 h 728320"/>
              <a:gd name="connsiteX16" fmla="*/ 143848 w 829057"/>
              <a:gd name="connsiteY16" fmla="*/ 728320 h 728320"/>
              <a:gd name="connsiteX17" fmla="*/ 176474 w 829057"/>
              <a:gd name="connsiteY17" fmla="*/ 555823 h 728320"/>
              <a:gd name="connsiteX18" fmla="*/ 52493 w 829057"/>
              <a:gd name="connsiteY18" fmla="*/ 536657 h 728320"/>
              <a:gd name="connsiteX19" fmla="*/ 137322 w 829057"/>
              <a:gd name="connsiteY19" fmla="*/ 431242 h 728320"/>
              <a:gd name="connsiteX20" fmla="*/ 0 w 829057"/>
              <a:gd name="connsiteY20" fmla="*/ 341799 h 728320"/>
              <a:gd name="connsiteX21" fmla="*/ 143848 w 829057"/>
              <a:gd name="connsiteY21" fmla="*/ 297078 h 728320"/>
              <a:gd name="connsiteX22" fmla="*/ 85119 w 829057"/>
              <a:gd name="connsiteY22" fmla="*/ 108609 h 728320"/>
              <a:gd name="connsiteX23" fmla="*/ 300456 w 829057"/>
              <a:gd name="connsiteY23" fmla="*/ 169302 h 728320"/>
              <a:gd name="connsiteX24" fmla="*/ 349758 w 829057"/>
              <a:gd name="connsiteY24" fmla="*/ 0 h 72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29057" h="728320">
                <a:moveTo>
                  <a:pt x="349758" y="0"/>
                </a:moveTo>
                <a:lnTo>
                  <a:pt x="460326" y="127775"/>
                </a:lnTo>
                <a:lnTo>
                  <a:pt x="537592" y="19166"/>
                </a:lnTo>
                <a:lnTo>
                  <a:pt x="574520" y="150136"/>
                </a:lnTo>
                <a:lnTo>
                  <a:pt x="721340" y="41527"/>
                </a:lnTo>
                <a:lnTo>
                  <a:pt x="652824" y="210829"/>
                </a:lnTo>
                <a:lnTo>
                  <a:pt x="780479" y="188469"/>
                </a:lnTo>
                <a:lnTo>
                  <a:pt x="721340" y="309855"/>
                </a:lnTo>
                <a:lnTo>
                  <a:pt x="829057" y="408881"/>
                </a:lnTo>
                <a:lnTo>
                  <a:pt x="669137" y="392909"/>
                </a:lnTo>
                <a:lnTo>
                  <a:pt x="689801" y="495129"/>
                </a:lnTo>
                <a:lnTo>
                  <a:pt x="584308" y="475963"/>
                </a:lnTo>
                <a:lnTo>
                  <a:pt x="615316" y="616516"/>
                </a:lnTo>
                <a:lnTo>
                  <a:pt x="460326" y="555823"/>
                </a:lnTo>
                <a:lnTo>
                  <a:pt x="368972" y="712348"/>
                </a:lnTo>
                <a:lnTo>
                  <a:pt x="320612" y="616516"/>
                </a:lnTo>
                <a:lnTo>
                  <a:pt x="143848" y="728320"/>
                </a:lnTo>
                <a:lnTo>
                  <a:pt x="176474" y="555823"/>
                </a:lnTo>
                <a:lnTo>
                  <a:pt x="52493" y="536657"/>
                </a:lnTo>
                <a:lnTo>
                  <a:pt x="137322" y="431242"/>
                </a:lnTo>
                <a:lnTo>
                  <a:pt x="0" y="341799"/>
                </a:lnTo>
                <a:lnTo>
                  <a:pt x="143848" y="297078"/>
                </a:lnTo>
                <a:lnTo>
                  <a:pt x="85119" y="108609"/>
                </a:lnTo>
                <a:lnTo>
                  <a:pt x="300456" y="169302"/>
                </a:lnTo>
                <a:lnTo>
                  <a:pt x="349758" y="0"/>
                </a:lnTo>
                <a:close/>
              </a:path>
            </a:pathLst>
          </a:custGeom>
          <a:solidFill>
            <a:srgbClr val="CC7014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8" name="文本4"/>
          <p:cNvSpPr txBox="1"/>
          <p:nvPr/>
        </p:nvSpPr>
        <p:spPr>
          <a:xfrm>
            <a:off x="632470" y="165433"/>
            <a:ext cx="708406" cy="76993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</a:p>
        </p:txBody>
      </p:sp>
      <p:sp>
        <p:nvSpPr>
          <p:cNvPr id="9" name="形状4"/>
          <p:cNvSpPr txBox="1"/>
          <p:nvPr/>
        </p:nvSpPr>
        <p:spPr>
          <a:xfrm>
            <a:off x="1199412" y="297771"/>
            <a:ext cx="627740" cy="559879"/>
          </a:xfrm>
          <a:custGeom>
            <a:avLst/>
            <a:gdLst>
              <a:gd name="connsiteX0" fmla="*/ 264828 w 627740"/>
              <a:gd name="connsiteY0" fmla="*/ 0 h 559879"/>
              <a:gd name="connsiteX1" fmla="*/ 348547 w 627740"/>
              <a:gd name="connsiteY1" fmla="*/ 98224 h 559879"/>
              <a:gd name="connsiteX2" fmla="*/ 407051 w 627740"/>
              <a:gd name="connsiteY2" fmla="*/ 14734 h 559879"/>
              <a:gd name="connsiteX3" fmla="*/ 435012 w 627740"/>
              <a:gd name="connsiteY3" fmla="*/ 115413 h 559879"/>
              <a:gd name="connsiteX4" fmla="*/ 546180 w 627740"/>
              <a:gd name="connsiteY4" fmla="*/ 31923 h 559879"/>
              <a:gd name="connsiteX5" fmla="*/ 494302 w 627740"/>
              <a:gd name="connsiteY5" fmla="*/ 162070 h 559879"/>
              <a:gd name="connsiteX6" fmla="*/ 590959 w 627740"/>
              <a:gd name="connsiteY6" fmla="*/ 144881 h 559879"/>
              <a:gd name="connsiteX7" fmla="*/ 546180 w 627740"/>
              <a:gd name="connsiteY7" fmla="*/ 238194 h 559879"/>
              <a:gd name="connsiteX8" fmla="*/ 627740 w 627740"/>
              <a:gd name="connsiteY8" fmla="*/ 314318 h 559879"/>
              <a:gd name="connsiteX9" fmla="*/ 506654 w 627740"/>
              <a:gd name="connsiteY9" fmla="*/ 302040 h 559879"/>
              <a:gd name="connsiteX10" fmla="*/ 522300 w 627740"/>
              <a:gd name="connsiteY10" fmla="*/ 380619 h 559879"/>
              <a:gd name="connsiteX11" fmla="*/ 442423 w 627740"/>
              <a:gd name="connsiteY11" fmla="*/ 365886 h 559879"/>
              <a:gd name="connsiteX12" fmla="*/ 465901 w 627740"/>
              <a:gd name="connsiteY12" fmla="*/ 473932 h 559879"/>
              <a:gd name="connsiteX13" fmla="*/ 348547 w 627740"/>
              <a:gd name="connsiteY13" fmla="*/ 427276 h 559879"/>
              <a:gd name="connsiteX14" fmla="*/ 279376 w 627740"/>
              <a:gd name="connsiteY14" fmla="*/ 547601 h 559879"/>
              <a:gd name="connsiteX15" fmla="*/ 242759 w 627740"/>
              <a:gd name="connsiteY15" fmla="*/ 473932 h 559879"/>
              <a:gd name="connsiteX16" fmla="*/ 108918 w 627740"/>
              <a:gd name="connsiteY16" fmla="*/ 559879 h 559879"/>
              <a:gd name="connsiteX17" fmla="*/ 133622 w 627740"/>
              <a:gd name="connsiteY17" fmla="*/ 427276 h 559879"/>
              <a:gd name="connsiteX18" fmla="*/ 39746 w 627740"/>
              <a:gd name="connsiteY18" fmla="*/ 412542 h 559879"/>
              <a:gd name="connsiteX19" fmla="*/ 103977 w 627740"/>
              <a:gd name="connsiteY19" fmla="*/ 331507 h 559879"/>
              <a:gd name="connsiteX20" fmla="*/ 0 w 627740"/>
              <a:gd name="connsiteY20" fmla="*/ 262750 h 559879"/>
              <a:gd name="connsiteX21" fmla="*/ 108918 w 627740"/>
              <a:gd name="connsiteY21" fmla="*/ 228372 h 559879"/>
              <a:gd name="connsiteX22" fmla="*/ 64450 w 627740"/>
              <a:gd name="connsiteY22" fmla="*/ 83491 h 559879"/>
              <a:gd name="connsiteX23" fmla="*/ 227497 w 627740"/>
              <a:gd name="connsiteY23" fmla="*/ 130147 h 559879"/>
              <a:gd name="connsiteX24" fmla="*/ 264828 w 627740"/>
              <a:gd name="connsiteY24" fmla="*/ 0 h 55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7740" h="559879">
                <a:moveTo>
                  <a:pt x="264828" y="0"/>
                </a:moveTo>
                <a:lnTo>
                  <a:pt x="348547" y="98224"/>
                </a:lnTo>
                <a:lnTo>
                  <a:pt x="407051" y="14734"/>
                </a:lnTo>
                <a:lnTo>
                  <a:pt x="435012" y="115413"/>
                </a:lnTo>
                <a:lnTo>
                  <a:pt x="546180" y="31923"/>
                </a:lnTo>
                <a:lnTo>
                  <a:pt x="494302" y="162070"/>
                </a:lnTo>
                <a:lnTo>
                  <a:pt x="590959" y="144881"/>
                </a:lnTo>
                <a:lnTo>
                  <a:pt x="546180" y="238194"/>
                </a:lnTo>
                <a:lnTo>
                  <a:pt x="627740" y="314318"/>
                </a:lnTo>
                <a:lnTo>
                  <a:pt x="506654" y="302040"/>
                </a:lnTo>
                <a:lnTo>
                  <a:pt x="522300" y="380619"/>
                </a:lnTo>
                <a:lnTo>
                  <a:pt x="442423" y="365886"/>
                </a:lnTo>
                <a:lnTo>
                  <a:pt x="465901" y="473932"/>
                </a:lnTo>
                <a:lnTo>
                  <a:pt x="348547" y="427276"/>
                </a:lnTo>
                <a:lnTo>
                  <a:pt x="279376" y="547601"/>
                </a:lnTo>
                <a:lnTo>
                  <a:pt x="242759" y="473932"/>
                </a:lnTo>
                <a:lnTo>
                  <a:pt x="108918" y="559879"/>
                </a:lnTo>
                <a:lnTo>
                  <a:pt x="133622" y="427276"/>
                </a:lnTo>
                <a:lnTo>
                  <a:pt x="39746" y="412542"/>
                </a:lnTo>
                <a:lnTo>
                  <a:pt x="103977" y="331507"/>
                </a:lnTo>
                <a:lnTo>
                  <a:pt x="0" y="262750"/>
                </a:lnTo>
                <a:lnTo>
                  <a:pt x="108918" y="228372"/>
                </a:lnTo>
                <a:lnTo>
                  <a:pt x="64450" y="83491"/>
                </a:lnTo>
                <a:lnTo>
                  <a:pt x="227497" y="130147"/>
                </a:lnTo>
                <a:lnTo>
                  <a:pt x="264828" y="0"/>
                </a:lnTo>
                <a:close/>
              </a:path>
            </a:pathLst>
          </a:custGeom>
          <a:solidFill>
            <a:srgbClr val="F5F0A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0" name="文本5"/>
          <p:cNvSpPr txBox="1"/>
          <p:nvPr/>
        </p:nvSpPr>
        <p:spPr>
          <a:xfrm>
            <a:off x="1143343" y="141030"/>
            <a:ext cx="708406" cy="769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关</a:t>
            </a:r>
          </a:p>
        </p:txBody>
      </p:sp>
      <p:pic>
        <p:nvPicPr>
          <p:cNvPr id="11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993" y="3768436"/>
            <a:ext cx="8843467" cy="2734523"/>
          </a:xfrm>
          <a:prstGeom prst="rect">
            <a:avLst/>
          </a:prstGeom>
        </p:spPr>
      </p:pic>
      <p:pic>
        <p:nvPicPr>
          <p:cNvPr id="12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6398" y="457"/>
            <a:ext cx="1273969" cy="1273969"/>
          </a:xfrm>
          <a:prstGeom prst="rect">
            <a:avLst/>
          </a:prstGeom>
        </p:spPr>
      </p:pic>
      <p:sp>
        <p:nvSpPr>
          <p:cNvPr id="13" name="文本1"/>
          <p:cNvSpPr txBox="1"/>
          <p:nvPr/>
        </p:nvSpPr>
        <p:spPr>
          <a:xfrm>
            <a:off x="2018665" y="197485"/>
            <a:ext cx="3813810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宝葫芦知识考核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24805" y="482775"/>
            <a:ext cx="11244282" cy="5860266"/>
          </a:xfrm>
          <a:custGeom>
            <a:avLst/>
            <a:gdLst>
              <a:gd name="connsiteX0" fmla="*/ 976711 w 11244282"/>
              <a:gd name="connsiteY0" fmla="*/ 0 h 5860266"/>
              <a:gd name="connsiteX1" fmla="*/ 10267571 w 11244282"/>
              <a:gd name="connsiteY1" fmla="*/ 0 h 5860266"/>
              <a:gd name="connsiteX2" fmla="*/ 10806993 w 11244282"/>
              <a:gd name="connsiteY2" fmla="*/ 0 h 5860266"/>
              <a:gd name="connsiteX3" fmla="*/ 11244281 w 11244282"/>
              <a:gd name="connsiteY3" fmla="*/ 4883555 h 5860266"/>
              <a:gd name="connsiteX4" fmla="*/ 11244281 w 11244282"/>
              <a:gd name="connsiteY4" fmla="*/ 5422977 h 5860266"/>
              <a:gd name="connsiteX5" fmla="*/ 976711 w 11244282"/>
              <a:gd name="connsiteY5" fmla="*/ 5860266 h 5860266"/>
              <a:gd name="connsiteX6" fmla="*/ 437288 w 11244282"/>
              <a:gd name="connsiteY6" fmla="*/ 5860266 h 5860266"/>
              <a:gd name="connsiteX7" fmla="*/ 0 w 11244282"/>
              <a:gd name="connsiteY7" fmla="*/ 976711 h 5860266"/>
              <a:gd name="connsiteX8" fmla="*/ 0 w 11244282"/>
              <a:gd name="connsiteY8" fmla="*/ 437288 h 58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44281" h="5860266">
                <a:moveTo>
                  <a:pt x="976711" y="0"/>
                </a:moveTo>
                <a:lnTo>
                  <a:pt x="10267571" y="0"/>
                </a:lnTo>
                <a:cubicBezTo>
                  <a:pt x="10806993" y="0"/>
                  <a:pt x="11244281" y="437289"/>
                  <a:pt x="11244281" y="976711"/>
                </a:cubicBezTo>
                <a:lnTo>
                  <a:pt x="11244281" y="4883555"/>
                </a:lnTo>
                <a:cubicBezTo>
                  <a:pt x="11244281" y="5422977"/>
                  <a:pt x="10806993" y="5860266"/>
                  <a:pt x="10267571" y="5860266"/>
                </a:cubicBezTo>
                <a:lnTo>
                  <a:pt x="976711" y="5860266"/>
                </a:lnTo>
                <a:cubicBezTo>
                  <a:pt x="437288" y="5860266"/>
                  <a:pt x="0" y="5422978"/>
                  <a:pt x="0" y="4883555"/>
                </a:cubicBezTo>
                <a:lnTo>
                  <a:pt x="0" y="976711"/>
                </a:lnTo>
                <a:cubicBezTo>
                  <a:pt x="0" y="437288"/>
                  <a:pt x="437288" y="0"/>
                  <a:pt x="976711" y="0"/>
                </a:cubicBezTo>
                <a:close/>
              </a:path>
            </a:pathLst>
          </a:custGeom>
          <a:solidFill>
            <a:srgbClr val="FFFFFF"/>
          </a:solidFill>
          <a:ln w="76200">
            <a:solidFill>
              <a:srgbClr val="F5AC62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86" y="1189577"/>
            <a:ext cx="9144000" cy="428059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WUyZmNkYTQ1ZjBkM2UyNTllZmM4MjMxOTFlZjQ3NzQ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593</Words>
  <Application>Microsoft Office PowerPoint</Application>
  <PresentationFormat>宽屏</PresentationFormat>
  <Paragraphs>146</Paragraphs>
  <Slides>23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Arial</vt:lpstr>
      <vt:lpstr>幼圆</vt:lpstr>
      <vt:lpstr>微软雅黑</vt:lpstr>
      <vt:lpstr>黑体</vt:lpstr>
      <vt:lpstr>方正粗黑宋简体</vt:lpstr>
      <vt:lpstr>楷体</vt:lpstr>
      <vt:lpstr>宋体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 宝葫芦的秘密（节选）录课定稿 贺彦辉2</dc:title>
  <dc:creator>贺老师</dc:creator>
  <cp:lastModifiedBy>peavhn peavhn</cp:lastModifiedBy>
  <cp:revision>12</cp:revision>
  <dcterms:created xsi:type="dcterms:W3CDTF">2024-04-16T03:56:00Z</dcterms:created>
  <dcterms:modified xsi:type="dcterms:W3CDTF">2024-06-18T14:09:47Z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5.2.4.6953</vt:lpwstr>
  </property>
  <property fmtid="{D5CDD505-2E9C-101B-9397-08002B2CF9AE}" pid="4" name="EasiNoteCoursewareInfo">
    <vt:lpwstr>49e03003-37bb-4f81-8eb8-c7fffee6bb65:1</vt:lpwstr>
  </property>
  <property fmtid="{D5CDD505-2E9C-101B-9397-08002B2CF9AE}" pid="5" name="EasiNoteDocumentName">
    <vt:lpwstr>26 宝葫芦的秘密（节选）录课定稿 贺彦辉2</vt:lpwstr>
  </property>
  <property fmtid="{D5CDD505-2E9C-101B-9397-08002B2CF9AE}" pid="6" name="EasiNoteAuthor">
    <vt:lpwstr>8f7da4318e5244dc8b6c55939d3ef9f0</vt:lpwstr>
  </property>
  <property fmtid="{D5CDD505-2E9C-101B-9397-08002B2CF9AE}" pid="7" name="EasiNoteUpstreamCoursewareInfo_0">
    <vt:lpwstr>584905c3-d54b-4192-b5fb-f2b54d9c77aa</vt:lpwstr>
  </property>
  <property fmtid="{D5CDD505-2E9C-101B-9397-08002B2CF9AE}" pid="8" name="EasiNoteUpstreamCoursewareInfo_1">
    <vt:lpwstr>6bccb954-394b-472b-bd2b-08a6d8c86ebe</vt:lpwstr>
  </property>
  <property fmtid="{D5CDD505-2E9C-101B-9397-08002B2CF9AE}" pid="9" name="ICV">
    <vt:lpwstr>B2DFA8AB60204A60B245A7AA3A2CEA30_12</vt:lpwstr>
  </property>
  <property fmtid="{D5CDD505-2E9C-101B-9397-08002B2CF9AE}" pid="10" name="KSOProductBuildVer">
    <vt:lpwstr>2052-12.1.0.16417</vt:lpwstr>
  </property>
</Properties>
</file>