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media/image11.svg" ContentType="image/svg+xml"/>
  <Override PartName="/ppt/media/image2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handoutMasterIdLst>
    <p:handoutMasterId r:id="rId15"/>
  </p:handoutMasterIdLst>
  <p:sldIdLst>
    <p:sldId id="529" r:id="rId3"/>
    <p:sldId id="575" r:id="rId4"/>
    <p:sldId id="600" r:id="rId5"/>
    <p:sldId id="588" r:id="rId6"/>
    <p:sldId id="601" r:id="rId8"/>
    <p:sldId id="603" r:id="rId9"/>
    <p:sldId id="602" r:id="rId10"/>
    <p:sldId id="596" r:id="rId11"/>
    <p:sldId id="597" r:id="rId12"/>
    <p:sldId id="598" r:id="rId13"/>
    <p:sldId id="574" r:id="rId14"/>
  </p:sldIdLst>
  <p:sldSz cx="9144000" cy="6858000" type="screen4x3"/>
  <p:notesSz cx="6858000" cy="9144000"/>
  <p:embeddedFontLst>
    <p:embeddedFont>
      <p:font typeface="HarmonyOS Sans SC" panose="00000500000000000000" charset="-122"/>
      <p:regular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Calibri" panose="020F050202020403020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2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856E"/>
    <a:srgbClr val="B8F1E0"/>
    <a:srgbClr val="20715D"/>
    <a:srgbClr val="46857F"/>
    <a:srgbClr val="FFFFFF"/>
    <a:srgbClr val="FCFCFC"/>
    <a:srgbClr val="05848E"/>
    <a:srgbClr val="DEE0E6"/>
    <a:srgbClr val="E8ECEE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734" y="900"/>
      </p:cViewPr>
      <p:guideLst>
        <p:guide pos="2880"/>
        <p:guide orient="horz" pos="22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85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29.xml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55450-8C65-4306-B253-0BD2E9ED92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7C348-F274-4D5B-A66D-CD14918D50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1"/>
          <p:cNvSpPr>
            <a:spLocks noChangeArrowheads="1"/>
          </p:cNvSpPr>
          <p:nvPr userDrawn="1"/>
        </p:nvSpPr>
        <p:spPr bwMode="auto">
          <a:xfrm>
            <a:off x="0" y="0"/>
            <a:ext cx="9143999" cy="6841336"/>
          </a:xfrm>
          <a:prstGeom prst="rect">
            <a:avLst/>
          </a:prstGeom>
          <a:solidFill>
            <a:srgbClr val="0C6A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/>
          </a:p>
        </p:txBody>
      </p:sp>
      <p:sp>
        <p:nvSpPr>
          <p:cNvPr id="16" name="任意多边形 15"/>
          <p:cNvSpPr/>
          <p:nvPr userDrawn="1"/>
        </p:nvSpPr>
        <p:spPr bwMode="auto">
          <a:xfrm>
            <a:off x="0" y="3641892"/>
            <a:ext cx="9143999" cy="3199444"/>
          </a:xfrm>
          <a:custGeom>
            <a:avLst/>
            <a:gdLst>
              <a:gd name="connsiteX0" fmla="*/ 12191999 w 12191999"/>
              <a:gd name="connsiteY0" fmla="*/ 0 h 3199444"/>
              <a:gd name="connsiteX1" fmla="*/ 12191999 w 12191999"/>
              <a:gd name="connsiteY1" fmla="*/ 3159390 h 3199444"/>
              <a:gd name="connsiteX2" fmla="*/ 12191999 w 12191999"/>
              <a:gd name="connsiteY2" fmla="*/ 3199444 h 3199444"/>
              <a:gd name="connsiteX3" fmla="*/ 0 w 12191999"/>
              <a:gd name="connsiteY3" fmla="*/ 3199444 h 3199444"/>
              <a:gd name="connsiteX4" fmla="*/ 0 w 12191999"/>
              <a:gd name="connsiteY4" fmla="*/ 177454 h 3199444"/>
              <a:gd name="connsiteX5" fmla="*/ 12191999 w 12191999"/>
              <a:gd name="connsiteY5" fmla="*/ 0 h 319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3199444">
                <a:moveTo>
                  <a:pt x="12191999" y="0"/>
                </a:moveTo>
                <a:cubicBezTo>
                  <a:pt x="12191999" y="1513906"/>
                  <a:pt x="12191999" y="2507406"/>
                  <a:pt x="12191999" y="3159390"/>
                </a:cubicBezTo>
                <a:lnTo>
                  <a:pt x="12191999" y="3199444"/>
                </a:lnTo>
                <a:lnTo>
                  <a:pt x="0" y="3199444"/>
                </a:lnTo>
                <a:lnTo>
                  <a:pt x="0" y="177454"/>
                </a:lnTo>
                <a:cubicBezTo>
                  <a:pt x="1123761" y="857695"/>
                  <a:pt x="6425332" y="3664696"/>
                  <a:pt x="12191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17" name="任意多边形 16"/>
          <p:cNvSpPr/>
          <p:nvPr userDrawn="1"/>
        </p:nvSpPr>
        <p:spPr bwMode="auto">
          <a:xfrm>
            <a:off x="0" y="2083261"/>
            <a:ext cx="9143999" cy="3913974"/>
          </a:xfrm>
          <a:custGeom>
            <a:avLst/>
            <a:gdLst>
              <a:gd name="connsiteX0" fmla="*/ 17016412 w 17016412"/>
              <a:gd name="connsiteY0" fmla="*/ 0 h 5462746"/>
              <a:gd name="connsiteX1" fmla="*/ 17016412 w 17016412"/>
              <a:gd name="connsiteY1" fmla="*/ 2552786 h 5462746"/>
              <a:gd name="connsiteX2" fmla="*/ 16814390 w 17016412"/>
              <a:gd name="connsiteY2" fmla="*/ 2715431 h 5462746"/>
              <a:gd name="connsiteX3" fmla="*/ 124008 w 17016412"/>
              <a:gd name="connsiteY3" fmla="*/ 4985526 h 5462746"/>
              <a:gd name="connsiteX4" fmla="*/ 0 w 17016412"/>
              <a:gd name="connsiteY4" fmla="*/ 4966560 h 5462746"/>
              <a:gd name="connsiteX5" fmla="*/ 0 w 17016412"/>
              <a:gd name="connsiteY5" fmla="*/ 2336137 h 5462746"/>
              <a:gd name="connsiteX6" fmla="*/ 9435 w 17016412"/>
              <a:gd name="connsiteY6" fmla="*/ 2340376 h 5462746"/>
              <a:gd name="connsiteX7" fmla="*/ 16958454 w 17016412"/>
              <a:gd name="connsiteY7" fmla="*/ 50029 h 546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16412" h="5462746">
                <a:moveTo>
                  <a:pt x="17016412" y="0"/>
                </a:moveTo>
                <a:lnTo>
                  <a:pt x="17016412" y="2552786"/>
                </a:lnTo>
                <a:lnTo>
                  <a:pt x="16814390" y="2715431"/>
                </a:lnTo>
                <a:cubicBezTo>
                  <a:pt x="14951438" y="4156589"/>
                  <a:pt x="10245367" y="6466979"/>
                  <a:pt x="124008" y="4985526"/>
                </a:cubicBezTo>
                <a:lnTo>
                  <a:pt x="0" y="4966560"/>
                </a:lnTo>
                <a:lnTo>
                  <a:pt x="0" y="2336137"/>
                </a:lnTo>
                <a:lnTo>
                  <a:pt x="9435" y="2340376"/>
                </a:lnTo>
                <a:cubicBezTo>
                  <a:pt x="2445699" y="3419552"/>
                  <a:pt x="9934616" y="5938503"/>
                  <a:pt x="16958454" y="50029"/>
                </a:cubicBezTo>
                <a:close/>
              </a:path>
            </a:pathLst>
          </a:custGeom>
          <a:gradFill>
            <a:gsLst>
              <a:gs pos="0">
                <a:srgbClr val="41A377">
                  <a:alpha val="50000"/>
                </a:srgbClr>
              </a:gs>
              <a:gs pos="100000">
                <a:srgbClr val="41A377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18" name="任意多边形 17"/>
          <p:cNvSpPr/>
          <p:nvPr userDrawn="1"/>
        </p:nvSpPr>
        <p:spPr bwMode="auto">
          <a:xfrm>
            <a:off x="0" y="1618548"/>
            <a:ext cx="9143999" cy="3879474"/>
          </a:xfrm>
          <a:custGeom>
            <a:avLst/>
            <a:gdLst>
              <a:gd name="connsiteX0" fmla="*/ 17016412 w 17016412"/>
              <a:gd name="connsiteY0" fmla="*/ 0 h 5414594"/>
              <a:gd name="connsiteX1" fmla="*/ 17016412 w 17016412"/>
              <a:gd name="connsiteY1" fmla="*/ 2547045 h 5414594"/>
              <a:gd name="connsiteX2" fmla="*/ 16867418 w 17016412"/>
              <a:gd name="connsiteY2" fmla="*/ 2667106 h 5414594"/>
              <a:gd name="connsiteX3" fmla="*/ 176567 w 17016412"/>
              <a:gd name="connsiteY3" fmla="*/ 4936294 h 5414594"/>
              <a:gd name="connsiteX4" fmla="*/ 0 w 17016412"/>
              <a:gd name="connsiteY4" fmla="*/ 4909257 h 5414594"/>
              <a:gd name="connsiteX5" fmla="*/ 0 w 17016412"/>
              <a:gd name="connsiteY5" fmla="*/ 2263591 h 5414594"/>
              <a:gd name="connsiteX6" fmla="*/ 62118 w 17016412"/>
              <a:gd name="connsiteY6" fmla="*/ 2291483 h 5414594"/>
              <a:gd name="connsiteX7" fmla="*/ 17014584 w 17016412"/>
              <a:gd name="connsiteY7" fmla="*/ 1578 h 541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16412" h="5414594">
                <a:moveTo>
                  <a:pt x="17016412" y="0"/>
                </a:moveTo>
                <a:lnTo>
                  <a:pt x="17016412" y="2547045"/>
                </a:lnTo>
                <a:lnTo>
                  <a:pt x="16867418" y="2667106"/>
                </a:lnTo>
                <a:cubicBezTo>
                  <a:pt x="15005325" y="4108844"/>
                  <a:pt x="10300401" y="6419937"/>
                  <a:pt x="176567" y="4936294"/>
                </a:cubicBezTo>
                <a:lnTo>
                  <a:pt x="0" y="4909257"/>
                </a:lnTo>
                <a:lnTo>
                  <a:pt x="0" y="2263591"/>
                </a:lnTo>
                <a:lnTo>
                  <a:pt x="62118" y="2291483"/>
                </a:lnTo>
                <a:cubicBezTo>
                  <a:pt x="2499233" y="3370451"/>
                  <a:pt x="9990565" y="5888916"/>
                  <a:pt x="17014584" y="1578"/>
                </a:cubicBezTo>
                <a:close/>
              </a:path>
            </a:pathLst>
          </a:custGeom>
          <a:gradFill>
            <a:gsLst>
              <a:gs pos="0">
                <a:srgbClr val="3A7B78"/>
              </a:gs>
              <a:gs pos="100000">
                <a:srgbClr val="3A7B78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19" name="任意多边形 18"/>
          <p:cNvSpPr/>
          <p:nvPr userDrawn="1"/>
        </p:nvSpPr>
        <p:spPr bwMode="auto">
          <a:xfrm>
            <a:off x="1" y="2065654"/>
            <a:ext cx="9143999" cy="3033019"/>
          </a:xfrm>
          <a:custGeom>
            <a:avLst/>
            <a:gdLst>
              <a:gd name="connsiteX0" fmla="*/ 17016413 w 17016413"/>
              <a:gd name="connsiteY0" fmla="*/ 0 h 4233194"/>
              <a:gd name="connsiteX1" fmla="*/ 17016413 w 17016413"/>
              <a:gd name="connsiteY1" fmla="*/ 2384290 h 4233194"/>
              <a:gd name="connsiteX2" fmla="*/ 16906021 w 17016413"/>
              <a:gd name="connsiteY2" fmla="*/ 2452597 h 4233194"/>
              <a:gd name="connsiteX3" fmla="*/ 365278 w 17016413"/>
              <a:gd name="connsiteY3" fmla="*/ 3134779 h 4233194"/>
              <a:gd name="connsiteX4" fmla="*/ 0 w 17016413"/>
              <a:gd name="connsiteY4" fmla="*/ 3046871 h 4233194"/>
              <a:gd name="connsiteX5" fmla="*/ 0 w 17016413"/>
              <a:gd name="connsiteY5" fmla="*/ 218261 h 4233194"/>
              <a:gd name="connsiteX6" fmla="*/ 19908 w 17016413"/>
              <a:gd name="connsiteY6" fmla="*/ 230362 h 4233194"/>
              <a:gd name="connsiteX7" fmla="*/ 16676361 w 17016413"/>
              <a:gd name="connsiteY7" fmla="*/ 217835 h 423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16413" h="4233194">
                <a:moveTo>
                  <a:pt x="17016413" y="0"/>
                </a:moveTo>
                <a:lnTo>
                  <a:pt x="17016413" y="2384290"/>
                </a:lnTo>
                <a:lnTo>
                  <a:pt x="16906021" y="2452597"/>
                </a:lnTo>
                <a:cubicBezTo>
                  <a:pt x="14765913" y="3719273"/>
                  <a:pt x="9884288" y="5360930"/>
                  <a:pt x="365278" y="3134779"/>
                </a:cubicBezTo>
                <a:lnTo>
                  <a:pt x="0" y="3046871"/>
                </a:lnTo>
                <a:lnTo>
                  <a:pt x="0" y="218261"/>
                </a:lnTo>
                <a:lnTo>
                  <a:pt x="19908" y="230362"/>
                </a:lnTo>
                <a:cubicBezTo>
                  <a:pt x="1617501" y="1191324"/>
                  <a:pt x="8916959" y="5029079"/>
                  <a:pt x="16676361" y="217835"/>
                </a:cubicBezTo>
                <a:close/>
              </a:path>
            </a:pathLst>
          </a:custGeom>
          <a:gradFill>
            <a:gsLst>
              <a:gs pos="0">
                <a:srgbClr val="389670"/>
              </a:gs>
              <a:gs pos="100000">
                <a:srgbClr val="389670">
                  <a:alpha val="20000"/>
                </a:srgbClr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20" name="任意多边形 19"/>
          <p:cNvSpPr/>
          <p:nvPr userDrawn="1"/>
        </p:nvSpPr>
        <p:spPr bwMode="auto">
          <a:xfrm>
            <a:off x="1" y="1124236"/>
            <a:ext cx="9143999" cy="3032653"/>
          </a:xfrm>
          <a:custGeom>
            <a:avLst/>
            <a:gdLst>
              <a:gd name="connsiteX0" fmla="*/ 17016413 w 17016413"/>
              <a:gd name="connsiteY0" fmla="*/ 0 h 4232683"/>
              <a:gd name="connsiteX1" fmla="*/ 17016413 w 17016413"/>
              <a:gd name="connsiteY1" fmla="*/ 2383779 h 4232683"/>
              <a:gd name="connsiteX2" fmla="*/ 16906021 w 17016413"/>
              <a:gd name="connsiteY2" fmla="*/ 2452086 h 4232683"/>
              <a:gd name="connsiteX3" fmla="*/ 365278 w 17016413"/>
              <a:gd name="connsiteY3" fmla="*/ 3134268 h 4232683"/>
              <a:gd name="connsiteX4" fmla="*/ 0 w 17016413"/>
              <a:gd name="connsiteY4" fmla="*/ 3046361 h 4232683"/>
              <a:gd name="connsiteX5" fmla="*/ 0 w 17016413"/>
              <a:gd name="connsiteY5" fmla="*/ 217863 h 4232683"/>
              <a:gd name="connsiteX6" fmla="*/ 19908 w 17016413"/>
              <a:gd name="connsiteY6" fmla="*/ 229970 h 4232683"/>
              <a:gd name="connsiteX7" fmla="*/ 16676361 w 17016413"/>
              <a:gd name="connsiteY7" fmla="*/ 217942 h 423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16413" h="4232683">
                <a:moveTo>
                  <a:pt x="17016413" y="0"/>
                </a:moveTo>
                <a:lnTo>
                  <a:pt x="17016413" y="2383779"/>
                </a:lnTo>
                <a:lnTo>
                  <a:pt x="16906021" y="2452086"/>
                </a:lnTo>
                <a:cubicBezTo>
                  <a:pt x="14765913" y="3718762"/>
                  <a:pt x="9884288" y="5360419"/>
                  <a:pt x="365278" y="3134268"/>
                </a:cubicBezTo>
                <a:lnTo>
                  <a:pt x="0" y="3046361"/>
                </a:lnTo>
                <a:lnTo>
                  <a:pt x="0" y="217863"/>
                </a:lnTo>
                <a:lnTo>
                  <a:pt x="19908" y="229970"/>
                </a:lnTo>
                <a:cubicBezTo>
                  <a:pt x="1617501" y="1191501"/>
                  <a:pt x="8916959" y="5031554"/>
                  <a:pt x="16676361" y="217942"/>
                </a:cubicBezTo>
                <a:close/>
              </a:path>
            </a:pathLst>
          </a:custGeom>
          <a:gradFill>
            <a:gsLst>
              <a:gs pos="0">
                <a:srgbClr val="369470"/>
              </a:gs>
              <a:gs pos="100000">
                <a:srgbClr val="369470">
                  <a:alpha val="20000"/>
                </a:srgbClr>
              </a:gs>
            </a:gsLst>
            <a:lin ang="0" scaled="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2"/>
          <p:cNvPicPr>
            <a:picLocks noChangeAspect="1"/>
          </p:cNvPicPr>
          <p:nvPr userDrawn="1"/>
        </p:nvPicPr>
        <p:blipFill>
          <a:blip r:embed="rId2"/>
          <a:srcRect t="14156" r="7421" b="25414"/>
          <a:stretch>
            <a:fillRect/>
          </a:stretch>
        </p:blipFill>
        <p:spPr>
          <a:xfrm>
            <a:off x="3021965" y="0"/>
            <a:ext cx="6122035" cy="6858000"/>
          </a:xfrm>
          <a:prstGeom prst="rect">
            <a:avLst/>
          </a:prstGeom>
        </p:spPr>
      </p:pic>
      <p:pic>
        <p:nvPicPr>
          <p:cNvPr id="3" name="图片 2" descr="图片2"/>
          <p:cNvPicPr>
            <a:picLocks noChangeAspect="1"/>
          </p:cNvPicPr>
          <p:nvPr userDrawn="1"/>
        </p:nvPicPr>
        <p:blipFill>
          <a:blip r:embed="rId2"/>
          <a:srcRect t="25935" r="31872" b="26897"/>
          <a:stretch>
            <a:fillRect/>
          </a:stretch>
        </p:blipFill>
        <p:spPr>
          <a:xfrm flipH="1" flipV="1">
            <a:off x="0" y="0"/>
            <a:ext cx="2792095" cy="3639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>
            <a:off x="-5715" y="448945"/>
            <a:ext cx="9145905" cy="19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>
            <a:alphaModFix amt="10000"/>
          </a:blip>
          <a:srcRect b="8869"/>
          <a:stretch>
            <a:fillRect/>
          </a:stretch>
        </p:blipFill>
        <p:spPr>
          <a:xfrm>
            <a:off x="-5715" y="4182745"/>
            <a:ext cx="9144000" cy="2675255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2540" y="66675"/>
            <a:ext cx="237490" cy="381000"/>
          </a:xfrm>
          <a:prstGeom prst="rect">
            <a:avLst/>
          </a:prstGeom>
          <a:solidFill>
            <a:srgbClr val="20715D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 descr="7b0a2020202022776f7264617274223a2022220a7d0a"/>
          <p:cNvSpPr txBox="1"/>
          <p:nvPr userDrawn="1"/>
        </p:nvSpPr>
        <p:spPr>
          <a:xfrm>
            <a:off x="285750" y="73660"/>
            <a:ext cx="8857615" cy="370840"/>
          </a:xfrm>
          <a:prstGeom prst="rect">
            <a:avLst/>
          </a:prstGeom>
          <a:gradFill>
            <a:gsLst>
              <a:gs pos="50000">
                <a:schemeClr val="accent1"/>
              </a:gs>
              <a:gs pos="0">
                <a:srgbClr val="B8F1E0"/>
              </a:gs>
              <a:gs pos="100000">
                <a:schemeClr val="accent1">
                  <a:lumMod val="85000"/>
                </a:schemeClr>
              </a:gs>
            </a:gsLst>
            <a:lin ang="10800000" scaled="1"/>
          </a:gradFill>
          <a:effectLst/>
        </p:spPr>
        <p:txBody>
          <a:bodyPr wrap="square" rtlCol="0" anchor="t">
            <a:spAutoFit/>
          </a:bodyPr>
          <a:p>
            <a:pPr lvl="0" algn="just" fontAlgn="auto">
              <a:lnSpc>
                <a:spcPct val="130000"/>
              </a:lnSpc>
              <a:buClrTx/>
              <a:buSzTx/>
              <a:buFontTx/>
            </a:pPr>
            <a:endParaRPr sz="1400">
              <a:solidFill>
                <a:schemeClr val="bg1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 userDrawn="1"/>
        </p:nvGrpSpPr>
        <p:grpSpPr>
          <a:xfrm rot="18420000">
            <a:off x="1814830" y="1851025"/>
            <a:ext cx="9845675" cy="4987925"/>
            <a:chOff x="0" y="2755078"/>
            <a:chExt cx="12192000" cy="4872999"/>
          </a:xfrm>
        </p:grpSpPr>
        <p:sp>
          <p:nvSpPr>
            <p:cNvPr id="53" name="任意多边形 52"/>
            <p:cNvSpPr/>
            <p:nvPr/>
          </p:nvSpPr>
          <p:spPr bwMode="auto">
            <a:xfrm>
              <a:off x="0" y="3714103"/>
              <a:ext cx="12191999" cy="3913974"/>
            </a:xfrm>
            <a:custGeom>
              <a:avLst/>
              <a:gdLst>
                <a:gd name="connsiteX0" fmla="*/ 17016412 w 17016412"/>
                <a:gd name="connsiteY0" fmla="*/ 0 h 5462746"/>
                <a:gd name="connsiteX1" fmla="*/ 17016412 w 17016412"/>
                <a:gd name="connsiteY1" fmla="*/ 2552786 h 5462746"/>
                <a:gd name="connsiteX2" fmla="*/ 16814390 w 17016412"/>
                <a:gd name="connsiteY2" fmla="*/ 2715431 h 5462746"/>
                <a:gd name="connsiteX3" fmla="*/ 124008 w 17016412"/>
                <a:gd name="connsiteY3" fmla="*/ 4985526 h 5462746"/>
                <a:gd name="connsiteX4" fmla="*/ 0 w 17016412"/>
                <a:gd name="connsiteY4" fmla="*/ 4966560 h 5462746"/>
                <a:gd name="connsiteX5" fmla="*/ 0 w 17016412"/>
                <a:gd name="connsiteY5" fmla="*/ 2336137 h 5462746"/>
                <a:gd name="connsiteX6" fmla="*/ 9435 w 17016412"/>
                <a:gd name="connsiteY6" fmla="*/ 2340376 h 5462746"/>
                <a:gd name="connsiteX7" fmla="*/ 16958454 w 17016412"/>
                <a:gd name="connsiteY7" fmla="*/ 50029 h 546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2" h="5462746">
                  <a:moveTo>
                    <a:pt x="17016412" y="0"/>
                  </a:moveTo>
                  <a:lnTo>
                    <a:pt x="17016412" y="2552786"/>
                  </a:lnTo>
                  <a:lnTo>
                    <a:pt x="16814390" y="2715431"/>
                  </a:lnTo>
                  <a:cubicBezTo>
                    <a:pt x="14951438" y="4156589"/>
                    <a:pt x="10245367" y="6466979"/>
                    <a:pt x="124008" y="4985526"/>
                  </a:cubicBezTo>
                  <a:lnTo>
                    <a:pt x="0" y="4966560"/>
                  </a:lnTo>
                  <a:lnTo>
                    <a:pt x="0" y="2336137"/>
                  </a:lnTo>
                  <a:lnTo>
                    <a:pt x="9435" y="2340376"/>
                  </a:lnTo>
                  <a:cubicBezTo>
                    <a:pt x="2445699" y="3419552"/>
                    <a:pt x="9934616" y="5938503"/>
                    <a:pt x="16958454" y="50029"/>
                  </a:cubicBezTo>
                  <a:close/>
                </a:path>
              </a:pathLst>
            </a:custGeom>
            <a:gradFill>
              <a:gsLst>
                <a:gs pos="0">
                  <a:srgbClr val="41A377">
                    <a:alpha val="50000"/>
                  </a:srgbClr>
                </a:gs>
                <a:gs pos="100000">
                  <a:srgbClr val="41A377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/>
            </a:p>
          </p:txBody>
        </p:sp>
        <p:sp>
          <p:nvSpPr>
            <p:cNvPr id="54" name="任意多边形 53"/>
            <p:cNvSpPr/>
            <p:nvPr/>
          </p:nvSpPr>
          <p:spPr bwMode="auto">
            <a:xfrm>
              <a:off x="0" y="3249390"/>
              <a:ext cx="12191999" cy="3879474"/>
            </a:xfrm>
            <a:custGeom>
              <a:avLst/>
              <a:gdLst>
                <a:gd name="connsiteX0" fmla="*/ 17016412 w 17016412"/>
                <a:gd name="connsiteY0" fmla="*/ 0 h 5414594"/>
                <a:gd name="connsiteX1" fmla="*/ 17016412 w 17016412"/>
                <a:gd name="connsiteY1" fmla="*/ 2547045 h 5414594"/>
                <a:gd name="connsiteX2" fmla="*/ 16867418 w 17016412"/>
                <a:gd name="connsiteY2" fmla="*/ 2667106 h 5414594"/>
                <a:gd name="connsiteX3" fmla="*/ 176567 w 17016412"/>
                <a:gd name="connsiteY3" fmla="*/ 4936294 h 5414594"/>
                <a:gd name="connsiteX4" fmla="*/ 0 w 17016412"/>
                <a:gd name="connsiteY4" fmla="*/ 4909257 h 5414594"/>
                <a:gd name="connsiteX5" fmla="*/ 0 w 17016412"/>
                <a:gd name="connsiteY5" fmla="*/ 2263591 h 5414594"/>
                <a:gd name="connsiteX6" fmla="*/ 62118 w 17016412"/>
                <a:gd name="connsiteY6" fmla="*/ 2291483 h 5414594"/>
                <a:gd name="connsiteX7" fmla="*/ 17014584 w 17016412"/>
                <a:gd name="connsiteY7" fmla="*/ 1578 h 541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2" h="5414594">
                  <a:moveTo>
                    <a:pt x="17016412" y="0"/>
                  </a:moveTo>
                  <a:lnTo>
                    <a:pt x="17016412" y="2547045"/>
                  </a:lnTo>
                  <a:lnTo>
                    <a:pt x="16867418" y="2667106"/>
                  </a:lnTo>
                  <a:cubicBezTo>
                    <a:pt x="15005325" y="4108844"/>
                    <a:pt x="10300401" y="6419937"/>
                    <a:pt x="176567" y="4936294"/>
                  </a:cubicBezTo>
                  <a:lnTo>
                    <a:pt x="0" y="4909257"/>
                  </a:lnTo>
                  <a:lnTo>
                    <a:pt x="0" y="2263591"/>
                  </a:lnTo>
                  <a:lnTo>
                    <a:pt x="62118" y="2291483"/>
                  </a:lnTo>
                  <a:cubicBezTo>
                    <a:pt x="2499233" y="3370451"/>
                    <a:pt x="9990565" y="5888916"/>
                    <a:pt x="17014584" y="1578"/>
                  </a:cubicBezTo>
                  <a:close/>
                </a:path>
              </a:pathLst>
            </a:custGeom>
            <a:gradFill>
              <a:gsLst>
                <a:gs pos="0">
                  <a:srgbClr val="3A7B78"/>
                </a:gs>
                <a:gs pos="100000">
                  <a:srgbClr val="3A7B78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/>
            </a:p>
          </p:txBody>
        </p:sp>
        <p:sp>
          <p:nvSpPr>
            <p:cNvPr id="55" name="任意多边形 54"/>
            <p:cNvSpPr/>
            <p:nvPr/>
          </p:nvSpPr>
          <p:spPr bwMode="auto">
            <a:xfrm>
              <a:off x="1" y="3696496"/>
              <a:ext cx="12191999" cy="3033019"/>
            </a:xfrm>
            <a:custGeom>
              <a:avLst/>
              <a:gdLst>
                <a:gd name="connsiteX0" fmla="*/ 17016413 w 17016413"/>
                <a:gd name="connsiteY0" fmla="*/ 0 h 4233194"/>
                <a:gd name="connsiteX1" fmla="*/ 17016413 w 17016413"/>
                <a:gd name="connsiteY1" fmla="*/ 2384290 h 4233194"/>
                <a:gd name="connsiteX2" fmla="*/ 16906021 w 17016413"/>
                <a:gd name="connsiteY2" fmla="*/ 2452597 h 4233194"/>
                <a:gd name="connsiteX3" fmla="*/ 365278 w 17016413"/>
                <a:gd name="connsiteY3" fmla="*/ 3134779 h 4233194"/>
                <a:gd name="connsiteX4" fmla="*/ 0 w 17016413"/>
                <a:gd name="connsiteY4" fmla="*/ 3046871 h 4233194"/>
                <a:gd name="connsiteX5" fmla="*/ 0 w 17016413"/>
                <a:gd name="connsiteY5" fmla="*/ 218261 h 4233194"/>
                <a:gd name="connsiteX6" fmla="*/ 19908 w 17016413"/>
                <a:gd name="connsiteY6" fmla="*/ 230362 h 4233194"/>
                <a:gd name="connsiteX7" fmla="*/ 16676361 w 17016413"/>
                <a:gd name="connsiteY7" fmla="*/ 217835 h 423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3" h="4233194">
                  <a:moveTo>
                    <a:pt x="17016413" y="0"/>
                  </a:moveTo>
                  <a:lnTo>
                    <a:pt x="17016413" y="2384290"/>
                  </a:lnTo>
                  <a:lnTo>
                    <a:pt x="16906021" y="2452597"/>
                  </a:lnTo>
                  <a:cubicBezTo>
                    <a:pt x="14765913" y="3719273"/>
                    <a:pt x="9884288" y="5360930"/>
                    <a:pt x="365278" y="3134779"/>
                  </a:cubicBezTo>
                  <a:lnTo>
                    <a:pt x="0" y="3046871"/>
                  </a:lnTo>
                  <a:lnTo>
                    <a:pt x="0" y="218261"/>
                  </a:lnTo>
                  <a:lnTo>
                    <a:pt x="19908" y="230362"/>
                  </a:lnTo>
                  <a:cubicBezTo>
                    <a:pt x="1617501" y="1191324"/>
                    <a:pt x="8916959" y="5029079"/>
                    <a:pt x="16676361" y="217835"/>
                  </a:cubicBezTo>
                  <a:close/>
                </a:path>
              </a:pathLst>
            </a:custGeom>
            <a:gradFill>
              <a:gsLst>
                <a:gs pos="0">
                  <a:srgbClr val="389670"/>
                </a:gs>
                <a:gs pos="100000">
                  <a:srgbClr val="38967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/>
            </a:p>
          </p:txBody>
        </p:sp>
        <p:sp>
          <p:nvSpPr>
            <p:cNvPr id="56" name="任意多边形 55"/>
            <p:cNvSpPr/>
            <p:nvPr/>
          </p:nvSpPr>
          <p:spPr bwMode="auto">
            <a:xfrm>
              <a:off x="1" y="2755078"/>
              <a:ext cx="12191999" cy="3032653"/>
            </a:xfrm>
            <a:custGeom>
              <a:avLst/>
              <a:gdLst>
                <a:gd name="connsiteX0" fmla="*/ 17016413 w 17016413"/>
                <a:gd name="connsiteY0" fmla="*/ 0 h 4232683"/>
                <a:gd name="connsiteX1" fmla="*/ 17016413 w 17016413"/>
                <a:gd name="connsiteY1" fmla="*/ 2383779 h 4232683"/>
                <a:gd name="connsiteX2" fmla="*/ 16906021 w 17016413"/>
                <a:gd name="connsiteY2" fmla="*/ 2452086 h 4232683"/>
                <a:gd name="connsiteX3" fmla="*/ 365278 w 17016413"/>
                <a:gd name="connsiteY3" fmla="*/ 3134268 h 4232683"/>
                <a:gd name="connsiteX4" fmla="*/ 0 w 17016413"/>
                <a:gd name="connsiteY4" fmla="*/ 3046361 h 4232683"/>
                <a:gd name="connsiteX5" fmla="*/ 0 w 17016413"/>
                <a:gd name="connsiteY5" fmla="*/ 217863 h 4232683"/>
                <a:gd name="connsiteX6" fmla="*/ 19908 w 17016413"/>
                <a:gd name="connsiteY6" fmla="*/ 229970 h 4232683"/>
                <a:gd name="connsiteX7" fmla="*/ 16676361 w 17016413"/>
                <a:gd name="connsiteY7" fmla="*/ 217942 h 423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16413" h="4232683">
                  <a:moveTo>
                    <a:pt x="17016413" y="0"/>
                  </a:moveTo>
                  <a:lnTo>
                    <a:pt x="17016413" y="2383779"/>
                  </a:lnTo>
                  <a:lnTo>
                    <a:pt x="16906021" y="2452086"/>
                  </a:lnTo>
                  <a:cubicBezTo>
                    <a:pt x="14765913" y="3718762"/>
                    <a:pt x="9884288" y="5360419"/>
                    <a:pt x="365278" y="3134268"/>
                  </a:cubicBezTo>
                  <a:lnTo>
                    <a:pt x="0" y="3046361"/>
                  </a:lnTo>
                  <a:lnTo>
                    <a:pt x="0" y="217863"/>
                  </a:lnTo>
                  <a:lnTo>
                    <a:pt x="19908" y="229970"/>
                  </a:lnTo>
                  <a:cubicBezTo>
                    <a:pt x="1617501" y="1191501"/>
                    <a:pt x="8916959" y="5031554"/>
                    <a:pt x="16676361" y="217942"/>
                  </a:cubicBezTo>
                  <a:close/>
                </a:path>
              </a:pathLst>
            </a:custGeom>
            <a:gradFill>
              <a:gsLst>
                <a:gs pos="0">
                  <a:srgbClr val="369470"/>
                </a:gs>
                <a:gs pos="100000">
                  <a:srgbClr val="36947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1.svg"/><Relationship Id="rId6" Type="http://schemas.openxmlformats.org/officeDocument/2006/relationships/image" Target="../media/image10.png"/><Relationship Id="rId5" Type="http://schemas.openxmlformats.org/officeDocument/2006/relationships/tags" Target="../tags/tag26.xml"/><Relationship Id="rId4" Type="http://schemas.openxmlformats.org/officeDocument/2006/relationships/image" Target="../media/image20.png"/><Relationship Id="rId3" Type="http://schemas.openxmlformats.org/officeDocument/2006/relationships/tags" Target="../tags/tag25.xml"/><Relationship Id="rId2" Type="http://schemas.openxmlformats.org/officeDocument/2006/relationships/image" Target="../media/image24.jpeg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3" Type="http://schemas.openxmlformats.org/officeDocument/2006/relationships/tags" Target="../tags/tag28.xml"/><Relationship Id="rId2" Type="http://schemas.openxmlformats.org/officeDocument/2006/relationships/image" Target="../media/image25.png"/><Relationship Id="rId1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3" Type="http://schemas.openxmlformats.org/officeDocument/2006/relationships/image" Target="../media/image10.png"/><Relationship Id="rId2" Type="http://schemas.openxmlformats.org/officeDocument/2006/relationships/tags" Target="../tags/tag9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3" Type="http://schemas.openxmlformats.org/officeDocument/2006/relationships/tags" Target="../tags/tag11.xml"/><Relationship Id="rId2" Type="http://schemas.openxmlformats.org/officeDocument/2006/relationships/image" Target="../media/image14.png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jpeg"/><Relationship Id="rId8" Type="http://schemas.openxmlformats.org/officeDocument/2006/relationships/tags" Target="../tags/tag15.xml"/><Relationship Id="rId7" Type="http://schemas.openxmlformats.org/officeDocument/2006/relationships/image" Target="../media/image11.svg"/><Relationship Id="rId6" Type="http://schemas.openxmlformats.org/officeDocument/2006/relationships/image" Target="../media/image10.png"/><Relationship Id="rId5" Type="http://schemas.openxmlformats.org/officeDocument/2006/relationships/tags" Target="../tags/tag14.xml"/><Relationship Id="rId4" Type="http://schemas.openxmlformats.org/officeDocument/2006/relationships/image" Target="../media/image18.png"/><Relationship Id="rId3" Type="http://schemas.openxmlformats.org/officeDocument/2006/relationships/tags" Target="../tags/tag13.xml"/><Relationship Id="rId2" Type="http://schemas.openxmlformats.org/officeDocument/2006/relationships/image" Target="../media/image17.jpeg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3.xml"/><Relationship Id="rId10" Type="http://schemas.openxmlformats.org/officeDocument/2006/relationships/tags" Target="../tags/tag16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image" Target="../media/image22.png"/><Relationship Id="rId7" Type="http://schemas.openxmlformats.org/officeDocument/2006/relationships/tags" Target="../tags/tag19.xml"/><Relationship Id="rId6" Type="http://schemas.openxmlformats.org/officeDocument/2006/relationships/image" Target="../media/image21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3" Type="http://schemas.openxmlformats.org/officeDocument/2006/relationships/tags" Target="../tags/tag18.xml"/><Relationship Id="rId2" Type="http://schemas.openxmlformats.org/officeDocument/2006/relationships/image" Target="../media/image20.pn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1.svg"/><Relationship Id="rId6" Type="http://schemas.openxmlformats.org/officeDocument/2006/relationships/image" Target="../media/image10.png"/><Relationship Id="rId5" Type="http://schemas.openxmlformats.org/officeDocument/2006/relationships/tags" Target="../tags/tag23.xml"/><Relationship Id="rId4" Type="http://schemas.openxmlformats.org/officeDocument/2006/relationships/image" Target="../media/image20.png"/><Relationship Id="rId3" Type="http://schemas.openxmlformats.org/officeDocument/2006/relationships/tags" Target="../tags/tag22.xml"/><Relationship Id="rId2" Type="http://schemas.openxmlformats.org/officeDocument/2006/relationships/image" Target="../media/image23.png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7"/>
          <p:cNvSpPr txBox="1"/>
          <p:nvPr/>
        </p:nvSpPr>
        <p:spPr>
          <a:xfrm>
            <a:off x="2547938" y="1496695"/>
            <a:ext cx="4048125" cy="144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9D3D4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zh-CN" altLang="en-US" sz="4400" b="1" dirty="0">
                <a:solidFill>
                  <a:schemeClr val="bg1"/>
                </a:solidFill>
                <a:effectLst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学员操作手册</a:t>
            </a:r>
            <a:endParaRPr lang="zh-CN" altLang="en-US" sz="4400" b="1" dirty="0">
              <a:solidFill>
                <a:schemeClr val="bg1"/>
              </a:solidFill>
              <a:effectLst/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effectLst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（移动端）</a:t>
            </a:r>
            <a:endParaRPr lang="zh-CN" altLang="en-US" sz="4400" b="1" dirty="0">
              <a:solidFill>
                <a:schemeClr val="bg1"/>
              </a:solidFill>
              <a:effectLst/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</p:txBody>
      </p:sp>
      <p:pic>
        <p:nvPicPr>
          <p:cNvPr id="5" name="图片 4" descr="未标题-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rcRect l="24320" t="28253" r="11021" b="26128"/>
          <a:stretch>
            <a:fillRect/>
          </a:stretch>
        </p:blipFill>
        <p:spPr>
          <a:xfrm>
            <a:off x="311150" y="151765"/>
            <a:ext cx="1541780" cy="1541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 descr="7b0a2020202022776f7264617274223a2022220a7d0a"/>
          <p:cNvSpPr txBox="1"/>
          <p:nvPr/>
        </p:nvSpPr>
        <p:spPr>
          <a:xfrm>
            <a:off x="285750" y="73660"/>
            <a:ext cx="3622675" cy="3708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50000">
                      <a:schemeClr val="accent1"/>
                    </a:gs>
                    <a:gs pos="0">
                      <a:srgbClr val="B8F1E0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0800000" scaled="1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lvl="0" algn="just" fontAlgn="auto">
              <a:lnSpc>
                <a:spcPct val="130000"/>
              </a:lnSpc>
              <a:buClrTx/>
              <a:buSzTx/>
              <a:buFontTx/>
            </a:pP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0</a:t>
            </a:r>
            <a:r>
              <a:rPr lang="en-US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5</a:t>
            </a: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. 培训证书</a:t>
            </a:r>
            <a:endParaRPr sz="1400">
              <a:solidFill>
                <a:schemeClr val="bg1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pic>
        <p:nvPicPr>
          <p:cNvPr id="19" name="图片 18" descr="C:/Users/刘/Desktop/11.jpg11"/>
          <p:cNvPicPr/>
          <p:nvPr>
            <p:custDataLst>
              <p:tags r:id="rId1"/>
            </p:custDataLst>
          </p:nvPr>
        </p:nvPicPr>
        <p:blipFill>
          <a:blip r:embed="rId2"/>
          <a:srcRect t="3013" b="3013"/>
          <a:stretch>
            <a:fillRect/>
          </a:stretch>
        </p:blipFill>
        <p:spPr>
          <a:xfrm>
            <a:off x="3432810" y="1269365"/>
            <a:ext cx="2160270" cy="4319905"/>
          </a:xfrm>
          <a:prstGeom prst="roundRect">
            <a:avLst>
              <a:gd name="adj" fmla="val 8208"/>
            </a:avLst>
          </a:prstGeom>
          <a:ln w="38100">
            <a:solidFill>
              <a:schemeClr val="bg1">
                <a:lumMod val="65000"/>
              </a:schemeClr>
            </a:solidFill>
          </a:ln>
        </p:spPr>
      </p:pic>
      <p:sp>
        <p:nvSpPr>
          <p:cNvPr id="3" name="圆角矩形 2" descr="7b0a202020202262756c6c6574223a20227b5c2263617465676f727949645c223a31303031322c5c2274656d706c61746549645c223a32303233313337337d220a7d0a"/>
          <p:cNvSpPr/>
          <p:nvPr>
            <p:custDataLst>
              <p:tags r:id="rId3"/>
            </p:custDataLst>
          </p:nvPr>
        </p:nvSpPr>
        <p:spPr>
          <a:xfrm>
            <a:off x="5797550" y="2100263"/>
            <a:ext cx="3060000" cy="2658110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indent="0" algn="just" fontAlgn="auto">
              <a:lnSpc>
                <a:spcPct val="130000"/>
              </a:lnSpc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若已完成培训要求，可进入对应项目，点击右上角3条横线，点击</a:t>
            </a:r>
            <a:r>
              <a:rPr lang="zh-CN" altLang="en-US" sz="1400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项目证书</a:t>
            </a:r>
            <a:r>
              <a:rPr lang="zh-CN" altLang="en-US" sz="1400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，长按证书图片可将证书保存到本地。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  <a:p>
            <a:pPr lvl="0" indent="0" algn="just" fontAlgn="auto">
              <a:lnSpc>
                <a:spcPct val="130000"/>
              </a:lnSpc>
              <a:buClrTx/>
              <a:buSzTx/>
              <a:buFontTx/>
            </a:pP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请合理安排时间完成学习任务。每张证书均对应有唯一证书编号可进行溯源调查，切勿修改他人证书自用。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 rot="0">
            <a:off x="1068070" y="1269365"/>
            <a:ext cx="2272030" cy="4320000"/>
            <a:chOff x="1627" y="1141"/>
            <a:chExt cx="3578" cy="6803"/>
          </a:xfrm>
        </p:grpSpPr>
        <p:pic>
          <p:nvPicPr>
            <p:cNvPr id="9" name="图片 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627" y="1141"/>
              <a:ext cx="3402" cy="6803"/>
            </a:xfrm>
            <a:prstGeom prst="roundRect">
              <a:avLst>
                <a:gd name="adj" fmla="val 8208"/>
              </a:avLst>
            </a:prstGeom>
            <a:ln w="38100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11" name="圆角矩形 10"/>
            <p:cNvSpPr/>
            <p:nvPr>
              <p:custDataLst>
                <p:tags r:id="rId5"/>
              </p:custDataLst>
            </p:nvPr>
          </p:nvSpPr>
          <p:spPr>
            <a:xfrm>
              <a:off x="3637" y="2751"/>
              <a:ext cx="1071" cy="529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pic>
          <p:nvPicPr>
            <p:cNvPr id="12" name="图片 11" descr="点击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860000">
              <a:off x="4545" y="1527"/>
              <a:ext cx="660" cy="66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66920" y="2314575"/>
            <a:ext cx="2150110" cy="2228850"/>
            <a:chOff x="4330" y="7403"/>
            <a:chExt cx="2260" cy="2343"/>
          </a:xfrm>
        </p:grpSpPr>
        <p:pic>
          <p:nvPicPr>
            <p:cNvPr id="3" name="Picture 9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3" t="3358" r="2690" b="2785"/>
            <a:stretch>
              <a:fillRect/>
            </a:stretch>
          </p:blipFill>
          <p:spPr bwMode="auto">
            <a:xfrm>
              <a:off x="4565" y="7403"/>
              <a:ext cx="1790" cy="1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Placeholder 4"/>
            <p:cNvSpPr txBox="1"/>
            <p:nvPr>
              <p:custDataLst>
                <p:tags r:id="rId3"/>
              </p:custDataLst>
            </p:nvPr>
          </p:nvSpPr>
          <p:spPr>
            <a:xfrm>
              <a:off x="4330" y="9380"/>
              <a:ext cx="2260" cy="366"/>
            </a:xfrm>
            <a:prstGeom prst="rect">
              <a:avLst/>
            </a:prstGeom>
            <a:effectLst/>
          </p:spPr>
          <p:txBody>
            <a:bodyPr lIns="0" tIns="0" rIns="0" bIns="0" anchor="t"/>
            <a:lstStyle>
              <a:lvl1pPr marL="0" indent="0" algn="r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0" kern="120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spcBef>
                  <a:spcPts val="0"/>
                </a:spcBef>
                <a:defRPr/>
              </a:pPr>
              <a:r>
                <a:rPr lang="zh-CN" altLang="en-US" dirty="0">
                  <a:solidFill>
                    <a:schemeClr val="bg1"/>
                  </a:solidFill>
                  <a:effectLst/>
                  <a:latin typeface="HarmonyOS Sans SC" panose="00000500000000000000" charset="-122"/>
                  <a:ea typeface="HarmonyOS Sans SC" panose="00000500000000000000" charset="-122"/>
                  <a:cs typeface="HarmonyOS Sans SC" panose="00000500000000000000" charset="-122"/>
                </a:rPr>
                <a:t>扫码下载移动端</a:t>
              </a:r>
              <a:r>
                <a:rPr lang="en-US" altLang="zh-CN" dirty="0">
                  <a:solidFill>
                    <a:schemeClr val="bg1"/>
                  </a:solidFill>
                  <a:effectLst/>
                  <a:latin typeface="HarmonyOS Sans SC" panose="00000500000000000000" charset="-122"/>
                  <a:ea typeface="HarmonyOS Sans SC" panose="00000500000000000000" charset="-122"/>
                  <a:cs typeface="HarmonyOS Sans SC" panose="00000500000000000000" charset="-122"/>
                </a:rPr>
                <a:t>App</a:t>
              </a:r>
              <a:endParaRPr lang="en-US" altLang="zh-CN" dirty="0">
                <a:solidFill>
                  <a:schemeClr val="bg1"/>
                </a:solidFill>
                <a:effectLst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078990" y="2903855"/>
            <a:ext cx="2232660" cy="1050290"/>
            <a:chOff x="7783" y="7804"/>
            <a:chExt cx="3516" cy="1654"/>
          </a:xfrm>
        </p:grpSpPr>
        <p:sp>
          <p:nvSpPr>
            <p:cNvPr id="14" name="文本框 13"/>
            <p:cNvSpPr txBox="1"/>
            <p:nvPr/>
          </p:nvSpPr>
          <p:spPr>
            <a:xfrm>
              <a:off x="7783" y="7804"/>
              <a:ext cx="3516" cy="16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indent="0" algn="r" fontAlgn="auto">
                <a:lnSpc>
                  <a:spcPct val="130000"/>
                </a:lnSpc>
                <a:buClrTx/>
                <a:buSzTx/>
                <a:buFontTx/>
              </a:pPr>
              <a:r>
                <a:rPr lang="zh-CN" altLang="en-US" sz="2400">
                  <a:solidFill>
                    <a:schemeClr val="bg1"/>
                  </a:solidFill>
                  <a:latin typeface="HarmonyOS Sans SC" panose="00000500000000000000" charset="-122"/>
                  <a:ea typeface="HarmonyOS Sans SC" panose="00000500000000000000" charset="-122"/>
                </a:rPr>
                <a:t>在线客服</a:t>
              </a:r>
              <a:endParaRPr lang="zh-CN" altLang="en-US" sz="2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</a:endParaRPr>
            </a:p>
            <a:p>
              <a:pPr indent="0" algn="r" fontAlgn="auto">
                <a:lnSpc>
                  <a:spcPct val="130000"/>
                </a:lnSpc>
                <a:buClrTx/>
                <a:buSzTx/>
                <a:buFontTx/>
              </a:pPr>
              <a:r>
                <a:rPr lang="zh-CN" altLang="en-US" sz="2400">
                  <a:solidFill>
                    <a:schemeClr val="bg1"/>
                  </a:solidFill>
                  <a:latin typeface="HarmonyOS Sans SC" panose="00000500000000000000" charset="-122"/>
                  <a:ea typeface="HarmonyOS Sans SC" panose="00000500000000000000" charset="-122"/>
                </a:rPr>
                <a:t>400-875-7650</a:t>
              </a:r>
              <a:endParaRPr lang="zh-CN" altLang="en-US" sz="2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</a:endParaRPr>
            </a:p>
          </p:txBody>
        </p:sp>
        <p:pic>
          <p:nvPicPr>
            <p:cNvPr id="15" name="https://img8.file.cache.docer.com/storage/official/image/2023/05/15/ba525e174b683a774a90bf15381915e9.png" descr="耳机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1260000">
              <a:off x="8148" y="7903"/>
              <a:ext cx="676" cy="676"/>
            </a:xfrm>
            <a:prstGeom prst="rect">
              <a:avLst/>
            </a:prstGeom>
            <a:noFill/>
            <a:effectLst>
              <a:outerShdw blurRad="63500" dist="50800" dir="13200000" algn="ctr" rotWithShape="0">
                <a:srgbClr val="029D5B">
                  <a:alpha val="50000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379345" y="865505"/>
            <a:ext cx="1981200" cy="553720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armonyOS Sans SC" panose="00000500000000000000" charset="-122"/>
                <a:ea typeface="HarmonyOS Sans SC" panose="00000500000000000000" charset="-122"/>
                <a:cs typeface="Tahoma" panose="020B0604030504040204" pitchFamily="34" charset="0"/>
              </a:rPr>
              <a:t>目录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armonyOS Sans SC" panose="00000500000000000000" charset="-122"/>
              <a:ea typeface="HarmonyOS Sans SC" panose="00000500000000000000" charset="-122"/>
              <a:cs typeface="Tahoma" panose="020B0604030504040204" pitchFamily="34" charset="0"/>
            </a:endParaRPr>
          </a:p>
        </p:txBody>
      </p:sp>
      <p:sp>
        <p:nvSpPr>
          <p:cNvPr id="25" name="Text Placeholder 3"/>
          <p:cNvSpPr txBox="1"/>
          <p:nvPr>
            <p:custDataLst>
              <p:tags r:id="rId1"/>
            </p:custDataLst>
          </p:nvPr>
        </p:nvSpPr>
        <p:spPr>
          <a:xfrm>
            <a:off x="2552700" y="2346960"/>
            <a:ext cx="1634490" cy="365760"/>
          </a:xfrm>
          <a:prstGeom prst="rect">
            <a:avLst/>
          </a:prstGeom>
          <a:effectLst/>
        </p:spPr>
        <p:txBody>
          <a:bodyPr lIns="0" tIns="0" rIns="0" bIns="0" anchor="b"/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01. 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登录进班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</p:txBody>
      </p:sp>
      <p:sp>
        <p:nvSpPr>
          <p:cNvPr id="27" name="Text Placeholder 3"/>
          <p:cNvSpPr txBox="1"/>
          <p:nvPr>
            <p:custDataLst>
              <p:tags r:id="rId2"/>
            </p:custDataLst>
          </p:nvPr>
        </p:nvSpPr>
        <p:spPr>
          <a:xfrm>
            <a:off x="2552700" y="2922270"/>
            <a:ext cx="1634490" cy="365760"/>
          </a:xfrm>
          <a:prstGeom prst="rect">
            <a:avLst/>
          </a:prstGeom>
          <a:effectLst/>
        </p:spPr>
        <p:txBody>
          <a:bodyPr lIns="0" tIns="0" rIns="0" bIns="0" anchor="b"/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02. 我的课堂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  <a:sym typeface="+mn-ea"/>
            </a:endParaRPr>
          </a:p>
        </p:txBody>
      </p:sp>
      <p:sp>
        <p:nvSpPr>
          <p:cNvPr id="28" name="Text Placeholder 3"/>
          <p:cNvSpPr txBox="1"/>
          <p:nvPr>
            <p:custDataLst>
              <p:tags r:id="rId3"/>
            </p:custDataLst>
          </p:nvPr>
        </p:nvSpPr>
        <p:spPr>
          <a:xfrm>
            <a:off x="2552700" y="3497580"/>
            <a:ext cx="1634490" cy="365760"/>
          </a:xfrm>
          <a:prstGeom prst="rect">
            <a:avLst/>
          </a:prstGeom>
          <a:effectLst/>
        </p:spPr>
        <p:txBody>
          <a:bodyPr lIns="0" tIns="0" rIns="0" bIns="0" anchor="b"/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03. 修改信息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  <a:sym typeface="+mn-ea"/>
            </a:endParaRPr>
          </a:p>
        </p:txBody>
      </p:sp>
      <p:sp>
        <p:nvSpPr>
          <p:cNvPr id="29" name="Text Placeholder 3"/>
          <p:cNvSpPr txBox="1"/>
          <p:nvPr>
            <p:custDataLst>
              <p:tags r:id="rId4"/>
            </p:custDataLst>
          </p:nvPr>
        </p:nvSpPr>
        <p:spPr>
          <a:xfrm>
            <a:off x="2552700" y="4072890"/>
            <a:ext cx="1634490" cy="365760"/>
          </a:xfrm>
          <a:prstGeom prst="rect">
            <a:avLst/>
          </a:prstGeom>
          <a:effectLst/>
        </p:spPr>
        <p:txBody>
          <a:bodyPr lIns="0" tIns="0" rIns="0" bIns="0" anchor="b"/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04. 学习档案</a:t>
            </a:r>
            <a:endParaRPr kumimoji="0" lang="zh-CN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  <a:sym typeface="+mn-ea"/>
            </a:endParaRPr>
          </a:p>
        </p:txBody>
      </p:sp>
      <p:sp>
        <p:nvSpPr>
          <p:cNvPr id="31" name="Text Placeholder 3"/>
          <p:cNvSpPr txBox="1"/>
          <p:nvPr>
            <p:custDataLst>
              <p:tags r:id="rId5"/>
            </p:custDataLst>
          </p:nvPr>
        </p:nvSpPr>
        <p:spPr>
          <a:xfrm>
            <a:off x="2552700" y="4648200"/>
            <a:ext cx="1634490" cy="365760"/>
          </a:xfrm>
          <a:prstGeom prst="rect">
            <a:avLst/>
          </a:prstGeom>
          <a:effectLst/>
        </p:spPr>
        <p:txBody>
          <a:bodyPr lIns="0" tIns="0" rIns="0" bIns="0" anchor="b"/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HarmonyOS Sans SC" panose="00000500000000000000" charset="-122"/>
                <a:ea typeface="HarmonyOS Sans SC" panose="00000500000000000000" charset="-122"/>
                <a:cs typeface="HarmonyOS Sans SC" panose="00000500000000000000" charset="-122"/>
              </a:rPr>
              <a:t>05. 培训证书 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HarmonyOS Sans SC" panose="00000500000000000000" charset="-122"/>
              <a:ea typeface="HarmonyOS Sans SC" panose="00000500000000000000" charset="-122"/>
              <a:cs typeface="HarmonyOS Sans SC" panose="0000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 descr="7b0a2020202022776f7264617274223a2022220a7d0a"/>
          <p:cNvSpPr txBox="1"/>
          <p:nvPr/>
        </p:nvSpPr>
        <p:spPr>
          <a:xfrm>
            <a:off x="285750" y="73660"/>
            <a:ext cx="1535430" cy="3708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50000">
                      <a:schemeClr val="accent1"/>
                    </a:gs>
                    <a:gs pos="0">
                      <a:srgbClr val="B8F1E0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0800000" scaled="1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lvl="0" algn="just" fontAlgn="auto">
              <a:lnSpc>
                <a:spcPct val="130000"/>
              </a:lnSpc>
              <a:buClrTx/>
              <a:buSzTx/>
              <a:buFontTx/>
            </a:pP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0</a:t>
            </a:r>
            <a:r>
              <a:rPr lang="en-US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1</a:t>
            </a: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. 登录</a:t>
            </a:r>
            <a:r>
              <a:rPr lang="zh-CN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进班</a:t>
            </a:r>
            <a:endParaRPr lang="zh-CN" sz="1400">
              <a:solidFill>
                <a:schemeClr val="bg1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sp>
        <p:nvSpPr>
          <p:cNvPr id="31" name="圆角矩形 30" descr="7b0a202020202262756c6c6574223a20227b5c2263617465676f727949645c223a31303031322c5c2274656d706c61746549645c223a32303233313337337d220a7d0a"/>
          <p:cNvSpPr/>
          <p:nvPr>
            <p:custDataLst>
              <p:tags r:id="rId1"/>
            </p:custDataLst>
          </p:nvPr>
        </p:nvSpPr>
        <p:spPr>
          <a:xfrm>
            <a:off x="473710" y="763270"/>
            <a:ext cx="7868285" cy="653415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indent="0" algn="l" fontAlgn="auto">
              <a:lnSpc>
                <a:spcPct val="130000"/>
              </a:lnSpc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请登录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【企业微信】或则【今日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校园】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，点击搜索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【人事人才】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进入，再点击右下角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【师德师风】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进入长江师范学院首页，点击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个人中心】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进入培训学习页面。</a:t>
            </a:r>
            <a:endParaRPr lang="zh-CN" altLang="en-US" sz="1400" b="1">
              <a:solidFill>
                <a:schemeClr val="accent5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10" y="1720850"/>
            <a:ext cx="2559050" cy="42913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100" y="1735455"/>
            <a:ext cx="2463800" cy="4283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240" y="1735455"/>
            <a:ext cx="2368550" cy="42932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 descr="7b0a2020202022776f7264617274223a2022220a7d0a"/>
          <p:cNvSpPr txBox="1"/>
          <p:nvPr/>
        </p:nvSpPr>
        <p:spPr>
          <a:xfrm>
            <a:off x="285750" y="73660"/>
            <a:ext cx="3622675" cy="3708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50000">
                      <a:schemeClr val="accent1"/>
                    </a:gs>
                    <a:gs pos="0">
                      <a:srgbClr val="B8F1E0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0800000" scaled="1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lvl="0" algn="just" fontAlgn="auto">
              <a:lnSpc>
                <a:spcPct val="130000"/>
              </a:lnSpc>
              <a:buClrTx/>
              <a:buSzTx/>
              <a:buFontTx/>
            </a:pP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0</a:t>
            </a:r>
            <a:r>
              <a:rPr lang="en-US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2</a:t>
            </a: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. 我的课堂</a:t>
            </a:r>
            <a:endParaRPr sz="1400">
              <a:solidFill>
                <a:schemeClr val="bg1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sp>
        <p:nvSpPr>
          <p:cNvPr id="12" name="圆角矩形 11" descr="7b0a202020202262756c6c6574223a20227b5c2263617465676f727949645c223a31303031322c5c2274656d706c61746549645c223a32303233313337337d220a7d0a"/>
          <p:cNvSpPr/>
          <p:nvPr>
            <p:custDataLst>
              <p:tags r:id="rId1"/>
            </p:custDataLst>
          </p:nvPr>
        </p:nvSpPr>
        <p:spPr>
          <a:xfrm>
            <a:off x="792000" y="5368290"/>
            <a:ext cx="7560000" cy="1000760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indent="0" algn="just" fontAlgn="auto">
              <a:lnSpc>
                <a:spcPct val="130000"/>
              </a:lnSpc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点击页面下方中间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【学习】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，查看到您参加的培训项目。点击所学项目进入培训学习页面。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  <a:p>
            <a:pPr lvl="0" indent="0" algn="just" fontAlgn="auto">
              <a:lnSpc>
                <a:spcPct val="130000"/>
              </a:lnSpc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在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【我的课堂】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区域，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可以查看所有学习内容。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  <a:p>
            <a:pPr lvl="0" indent="0" algn="just" fontAlgn="auto">
              <a:lnSpc>
                <a:spcPct val="130000"/>
              </a:lnSpc>
              <a:buClrTx/>
              <a:buSzTx/>
              <a:buFontTx/>
            </a:pP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移动端与电脑端不能同时登录学习，学习记录自动同步。</a:t>
            </a:r>
            <a:endParaRPr lang="zh-CN" altLang="en-US" sz="1400" b="1">
              <a:solidFill>
                <a:schemeClr val="accent5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720" y="792480"/>
            <a:ext cx="2578100" cy="44488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850" y="775335"/>
            <a:ext cx="2522220" cy="44653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2015" y="777240"/>
            <a:ext cx="2430780" cy="4319905"/>
          </a:xfrm>
          <a:prstGeom prst="rect">
            <a:avLst/>
          </a:prstGeom>
        </p:spPr>
      </p:pic>
      <p:sp>
        <p:nvSpPr>
          <p:cNvPr id="8" name="文本框 7" descr="7b0a2020202022776f7264617274223a2022220a7d0a"/>
          <p:cNvSpPr txBox="1"/>
          <p:nvPr/>
        </p:nvSpPr>
        <p:spPr>
          <a:xfrm>
            <a:off x="285750" y="73660"/>
            <a:ext cx="3622675" cy="3708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50000">
                      <a:schemeClr val="accent1"/>
                    </a:gs>
                    <a:gs pos="0">
                      <a:srgbClr val="B8F1E0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0800000" scaled="1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lvl="0" algn="just" fontAlgn="auto">
              <a:lnSpc>
                <a:spcPct val="130000"/>
              </a:lnSpc>
              <a:buClrTx/>
              <a:buSzTx/>
              <a:buFontTx/>
            </a:pP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0</a:t>
            </a:r>
            <a:r>
              <a:rPr lang="en-US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2</a:t>
            </a: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. 我的课堂——</a:t>
            </a:r>
            <a:r>
              <a:rPr lang="zh-CN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课程学习</a:t>
            </a:r>
            <a:endParaRPr lang="zh-CN" sz="1400">
              <a:solidFill>
                <a:schemeClr val="bg1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sp>
        <p:nvSpPr>
          <p:cNvPr id="29" name="圆角矩形 28" descr="7b0a202020202262756c6c6574223a20227b5c2263617465676f727949645c223a31303031322c5c2274656d706c61746549645c223a32303233313337337d220a7d0a"/>
          <p:cNvSpPr/>
          <p:nvPr>
            <p:custDataLst>
              <p:tags r:id="rId2"/>
            </p:custDataLst>
          </p:nvPr>
        </p:nvSpPr>
        <p:spPr>
          <a:xfrm>
            <a:off x="829628" y="5328285"/>
            <a:ext cx="7484745" cy="1132840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indent="0" algn="just" fontAlgn="auto">
              <a:lnSpc>
                <a:spcPct val="130000"/>
              </a:lnSpc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点击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【我的课堂-课程学习】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进入必修课学习界面。页面上方显示进度、要求数量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和完成数量。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268855" y="777240"/>
            <a:ext cx="5903595" cy="4319270"/>
            <a:chOff x="3872" y="1224"/>
            <a:chExt cx="9297" cy="6802"/>
          </a:xfrm>
        </p:grpSpPr>
        <p:pic>
          <p:nvPicPr>
            <p:cNvPr id="4" name="图片 3" descr="点击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9860000">
              <a:off x="3872" y="5759"/>
              <a:ext cx="736" cy="736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 rot="0">
              <a:off x="5798" y="1224"/>
              <a:ext cx="3402" cy="6802"/>
              <a:chOff x="5002" y="1224"/>
              <a:chExt cx="3402" cy="6802"/>
            </a:xfrm>
          </p:grpSpPr>
          <p:pic>
            <p:nvPicPr>
              <p:cNvPr id="5" name="图片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02" y="1224"/>
                <a:ext cx="3402" cy="6803"/>
              </a:xfrm>
              <a:prstGeom prst="roundRect">
                <a:avLst>
                  <a:gd name="adj" fmla="val 8208"/>
                </a:avLst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</p:pic>
          <p:pic>
            <p:nvPicPr>
              <p:cNvPr id="6" name="图片 5" descr="点击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9860000">
                <a:off x="7606" y="3220"/>
                <a:ext cx="536" cy="536"/>
              </a:xfrm>
              <a:prstGeom prst="rect">
                <a:avLst/>
              </a:prstGeom>
            </p:spPr>
          </p:pic>
          <p:pic>
            <p:nvPicPr>
              <p:cNvPr id="9" name="图片 8" descr="点击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9860000">
                <a:off x="7296" y="6200"/>
                <a:ext cx="536" cy="536"/>
              </a:xfrm>
              <a:prstGeom prst="rect">
                <a:avLst/>
              </a:prstGeom>
            </p:spPr>
          </p:pic>
        </p:grpSp>
        <p:grpSp>
          <p:nvGrpSpPr>
            <p:cNvPr id="13" name="组合 12"/>
            <p:cNvGrpSpPr/>
            <p:nvPr/>
          </p:nvGrpSpPr>
          <p:grpSpPr>
            <a:xfrm rot="0">
              <a:off x="9767" y="1224"/>
              <a:ext cx="3402" cy="6802"/>
              <a:chOff x="9033" y="1224"/>
              <a:chExt cx="3402" cy="6802"/>
            </a:xfrm>
          </p:grpSpPr>
          <p:pic>
            <p:nvPicPr>
              <p:cNvPr id="10" name="图片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33" y="1224"/>
                <a:ext cx="3402" cy="6803"/>
              </a:xfrm>
              <a:prstGeom prst="roundRect">
                <a:avLst>
                  <a:gd name="adj" fmla="val 8208"/>
                </a:avLst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</p:pic>
          <p:pic>
            <p:nvPicPr>
              <p:cNvPr id="12" name="图片 11" descr="点击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9860000">
                <a:off x="9897" y="4208"/>
                <a:ext cx="536" cy="536"/>
              </a:xfrm>
              <a:prstGeom prst="rect">
                <a:avLst/>
              </a:prstGeom>
            </p:spPr>
          </p:pic>
        </p:grpSp>
      </p:grpSp>
      <p:sp>
        <p:nvSpPr>
          <p:cNvPr id="16" name="线形标注 2 15"/>
          <p:cNvSpPr/>
          <p:nvPr/>
        </p:nvSpPr>
        <p:spPr>
          <a:xfrm>
            <a:off x="120650" y="1975485"/>
            <a:ext cx="1329690" cy="932815"/>
          </a:xfrm>
          <a:prstGeom prst="borderCallout2">
            <a:avLst>
              <a:gd name="adj1" fmla="val 49965"/>
              <a:gd name="adj2" fmla="val 100286"/>
              <a:gd name="adj3" fmla="val 49625"/>
              <a:gd name="adj4" fmla="val 120439"/>
              <a:gd name="adj5" fmla="val 33356"/>
              <a:gd name="adj6" fmla="val 134622"/>
            </a:avLst>
          </a:prstGeom>
          <a:solidFill>
            <a:srgbClr val="46857F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>
              <a:buClrTx/>
              <a:buSzTx/>
              <a:buFontTx/>
            </a:pPr>
            <a:r>
              <a:rPr lang="zh-CN" altLang="en-US" sz="1400">
                <a:latin typeface="HarmonyOS Sans SC" panose="00000500000000000000" charset="-122"/>
                <a:ea typeface="HarmonyOS Sans SC" panose="00000500000000000000" charset="-122"/>
              </a:rPr>
              <a:t>总进度不是实时更新，考核环节完成即可。</a:t>
            </a:r>
            <a:endParaRPr lang="zh-CN" altLang="en-US" sz="1400">
              <a:latin typeface="HarmonyOS Sans SC" panose="00000500000000000000" charset="-122"/>
              <a:ea typeface="HarmonyOS Sans SC" panose="0000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圆角矩形 28" descr="7b0a202020202262756c6c6574223a20227b5c2263617465676f727949645c223a31303031322c5c2274656d706c61746549645c223a32303233313337337d220a7d0a"/>
          <p:cNvSpPr/>
          <p:nvPr>
            <p:custDataLst>
              <p:tags r:id="rId1"/>
            </p:custDataLst>
          </p:nvPr>
        </p:nvSpPr>
        <p:spPr>
          <a:xfrm>
            <a:off x="791845" y="4808220"/>
            <a:ext cx="7560310" cy="1925320"/>
          </a:xfrm>
          <a:prstGeom prst="roundRect">
            <a:avLst/>
          </a:prstGeom>
          <a:solidFill>
            <a:schemeClr val="bg1">
              <a:alpha val="50000"/>
            </a:schemeClr>
          </a:solidFill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just" fontAlgn="auto">
              <a:lnSpc>
                <a:spcPct val="130000"/>
              </a:lnSpc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点击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【我的课堂-心得撰写】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进入心得撰写页面，可选择其中一个进行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撰写。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  <a:p>
            <a:pPr lvl="0" algn="just" fontAlgn="auto">
              <a:lnSpc>
                <a:spcPct val="130000"/>
              </a:lnSpc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点击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【待提交】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进入研修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成果撰写编辑页面。查看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作答要求，撰写完成后，点击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【提交】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。</a:t>
            </a:r>
            <a:endParaRPr lang="zh-CN" altLang="en-US" sz="1400">
              <a:solidFill>
                <a:schemeClr val="accent2">
                  <a:lumMod val="7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  <a:p>
            <a:pPr lvl="0" algn="just" fontAlgn="auto">
              <a:lnSpc>
                <a:spcPct val="130000"/>
              </a:lnSpc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已提交但未评阅的成果可撤回，若已经评阅需撤回请联系本单位管理员找平台负责人操作。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  <a:p>
            <a:pPr lvl="0" indent="0" algn="just" fontAlgn="auto">
              <a:lnSpc>
                <a:spcPct val="130000"/>
              </a:lnSpc>
              <a:buClrTx/>
              <a:buSzTx/>
              <a:buFontTx/>
            </a:pP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温馨提示：</a:t>
            </a:r>
            <a:endParaRPr lang="zh-CN" altLang="en-US" sz="1400" b="1">
              <a:solidFill>
                <a:schemeClr val="accent5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  <a:p>
            <a:pPr lvl="0" indent="0" algn="just" fontAlgn="auto">
              <a:lnSpc>
                <a:spcPct val="130000"/>
              </a:lnSpc>
              <a:buClrTx/>
              <a:buSzTx/>
              <a:buFontTx/>
            </a:pPr>
            <a:r>
              <a:rPr lang="en-US" altLang="zh-CN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1.</a:t>
            </a: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如一次性未完成可点击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【保存】</a:t>
            </a: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，下一次接着作答，作答完成后请不要忘记点击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【提交】</a:t>
            </a: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。</a:t>
            </a:r>
            <a:endParaRPr lang="zh-CN" altLang="en-US" sz="1400" b="1">
              <a:solidFill>
                <a:schemeClr val="accent5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  <a:p>
            <a:pPr lvl="0" indent="0" algn="just" fontAlgn="auto">
              <a:lnSpc>
                <a:spcPct val="130000"/>
              </a:lnSpc>
              <a:buClrTx/>
              <a:buSzTx/>
              <a:buFontTx/>
            </a:pPr>
            <a:r>
              <a:rPr lang="en-US" altLang="zh-CN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2.</a:t>
            </a: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建议在电脑端本地编辑完成后，再用电脑登录网站用附件格式提交。</a:t>
            </a:r>
            <a:endParaRPr lang="zh-CN" altLang="en-US" sz="1400" b="1">
              <a:solidFill>
                <a:schemeClr val="accent5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sp>
        <p:nvSpPr>
          <p:cNvPr id="8" name="文本框 7" descr="7b0a2020202022776f7264617274223a2022220a7d0a"/>
          <p:cNvSpPr txBox="1"/>
          <p:nvPr/>
        </p:nvSpPr>
        <p:spPr>
          <a:xfrm>
            <a:off x="285750" y="73660"/>
            <a:ext cx="3622675" cy="3708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50000">
                      <a:schemeClr val="accent1"/>
                    </a:gs>
                    <a:gs pos="0">
                      <a:srgbClr val="B8F1E0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0800000" scaled="1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lvl="0" algn="just" fontAlgn="auto">
              <a:lnSpc>
                <a:spcPct val="130000"/>
              </a:lnSpc>
              <a:buClrTx/>
              <a:buSzTx/>
              <a:buFontTx/>
            </a:pP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03. 我的课堂——</a:t>
            </a:r>
            <a:r>
              <a:rPr lang="zh-CN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心得撰写</a:t>
            </a:r>
            <a:endParaRPr sz="1400">
              <a:solidFill>
                <a:schemeClr val="bg1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862320" y="704215"/>
            <a:ext cx="1979930" cy="3959860"/>
            <a:chOff x="9232" y="1109"/>
            <a:chExt cx="3118" cy="6236"/>
          </a:xfrm>
        </p:grpSpPr>
        <p:pic>
          <p:nvPicPr>
            <p:cNvPr id="14" name="图片 1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232" y="1109"/>
              <a:ext cx="3118" cy="6236"/>
            </a:xfrm>
            <a:prstGeom prst="roundRect">
              <a:avLst>
                <a:gd name="adj" fmla="val 8208"/>
              </a:avLst>
            </a:prstGeom>
            <a:ln w="38100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23" name="圆角矩形 22"/>
            <p:cNvSpPr/>
            <p:nvPr>
              <p:custDataLst>
                <p:tags r:id="rId3"/>
              </p:custDataLst>
            </p:nvPr>
          </p:nvSpPr>
          <p:spPr>
            <a:xfrm>
              <a:off x="9448" y="6355"/>
              <a:ext cx="2635" cy="604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pic>
          <p:nvPicPr>
            <p:cNvPr id="24" name="图片 23" descr="点击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9860000">
              <a:off x="10989" y="6459"/>
              <a:ext cx="579" cy="579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0950" y="704215"/>
            <a:ext cx="2172335" cy="3959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9175" y="704215"/>
            <a:ext cx="2073275" cy="39598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 descr="7b0a2020202022776f7264617274223a2022220a7d0a"/>
          <p:cNvSpPr txBox="1"/>
          <p:nvPr/>
        </p:nvSpPr>
        <p:spPr>
          <a:xfrm>
            <a:off x="285750" y="73660"/>
            <a:ext cx="3622675" cy="3708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50000">
                      <a:schemeClr val="accent1"/>
                    </a:gs>
                    <a:gs pos="0">
                      <a:srgbClr val="B8F1E0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0800000" scaled="1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lvl="0" algn="just" fontAlgn="auto">
              <a:lnSpc>
                <a:spcPct val="130000"/>
              </a:lnSpc>
              <a:buClrTx/>
              <a:buSzTx/>
              <a:buFontTx/>
            </a:pP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0</a:t>
            </a:r>
            <a:r>
              <a:rPr lang="en-US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2</a:t>
            </a: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. 我的课堂——在线考试</a:t>
            </a:r>
            <a:endParaRPr sz="1400">
              <a:solidFill>
                <a:schemeClr val="bg1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pic>
        <p:nvPicPr>
          <p:cNvPr id="14" name="图片 13" descr="Screenshot_20230321_095638_com.ttcdw.guorentong.m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932805" y="715645"/>
            <a:ext cx="1979930" cy="3960583"/>
          </a:xfrm>
          <a:prstGeom prst="roundRect">
            <a:avLst>
              <a:gd name="adj" fmla="val 8208"/>
            </a:avLst>
          </a:prstGeom>
          <a:ln w="38100">
            <a:solidFill>
              <a:schemeClr val="bg1">
                <a:lumMod val="65000"/>
              </a:schemeClr>
            </a:solidFill>
          </a:ln>
        </p:spPr>
      </p:pic>
      <p:sp>
        <p:nvSpPr>
          <p:cNvPr id="2" name="圆角矩形 1" descr="7b0a202020202262756c6c6574223a20227b5c2263617465676f727949645c223a31303031322c5c2274656d706c61746549645c223a32303233313337337d220a7d0a"/>
          <p:cNvSpPr/>
          <p:nvPr>
            <p:custDataLst>
              <p:tags r:id="rId3"/>
            </p:custDataLst>
          </p:nvPr>
        </p:nvSpPr>
        <p:spPr>
          <a:xfrm>
            <a:off x="252095" y="4897120"/>
            <a:ext cx="8639810" cy="1853565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点击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【我的课堂】-【考试】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，进入考试页面，查看考核要求、考试起止时间、完成进度等信息。未到考试时间不可操作，在考试时间范围内点击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【考试】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，进入考试页面。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在线考试有多种题型，请看清题型作答。请在有效时间内完成考试并提交，系统将在5-10分钟内给出客观题成绩。如考试中有问答题，请等待评阅。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考试及格分数请以项目实际要求为准，若考试成绩不合格需要补考请与组织本次培训的管理人员联系，由培训管理员决定是否能补考，再由管理员统一上报给平台负责人处理。</a:t>
            </a:r>
            <a:endParaRPr lang="zh-CN" altLang="en-US" sz="1400" b="1">
              <a:solidFill>
                <a:srgbClr val="C00000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308735" y="715645"/>
            <a:ext cx="1979930" cy="3959860"/>
            <a:chOff x="2061" y="1127"/>
            <a:chExt cx="3118" cy="623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61" y="1127"/>
              <a:ext cx="3118" cy="6237"/>
            </a:xfrm>
            <a:prstGeom prst="roundRect">
              <a:avLst>
                <a:gd name="adj" fmla="val 8208"/>
              </a:avLst>
            </a:prstGeom>
            <a:ln w="38100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19" name="圆角矩形 18"/>
            <p:cNvSpPr/>
            <p:nvPr>
              <p:custDataLst>
                <p:tags r:id="rId5"/>
              </p:custDataLst>
            </p:nvPr>
          </p:nvSpPr>
          <p:spPr>
            <a:xfrm>
              <a:off x="2270" y="5915"/>
              <a:ext cx="2674" cy="583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pic>
          <p:nvPicPr>
            <p:cNvPr id="20" name="图片 19" descr="点击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860000">
              <a:off x="3389" y="6008"/>
              <a:ext cx="736" cy="736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3620770" y="715645"/>
            <a:ext cx="1979930" cy="3962400"/>
            <a:chOff x="5771" y="1189"/>
            <a:chExt cx="3118" cy="6240"/>
          </a:xfrm>
        </p:grpSpPr>
        <p:pic>
          <p:nvPicPr>
            <p:cNvPr id="13" name="图片 12" descr="Screenshot_20230321_095543_com.ttcdw.guorentong.m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5771" y="1189"/>
              <a:ext cx="3118" cy="6240"/>
            </a:xfrm>
            <a:prstGeom prst="roundRect">
              <a:avLst>
                <a:gd name="adj" fmla="val 8208"/>
              </a:avLst>
            </a:prstGeom>
            <a:ln w="38100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21" name="圆角矩形 20"/>
            <p:cNvSpPr/>
            <p:nvPr>
              <p:custDataLst>
                <p:tags r:id="rId10"/>
              </p:custDataLst>
            </p:nvPr>
          </p:nvSpPr>
          <p:spPr>
            <a:xfrm>
              <a:off x="8161" y="2964"/>
              <a:ext cx="646" cy="398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pic>
          <p:nvPicPr>
            <p:cNvPr id="22" name="图片 21" descr="点击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860000">
              <a:off x="8134" y="3194"/>
              <a:ext cx="571" cy="57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 descr="7b0a2020202022776f7264617274223a2022220a7d0a"/>
          <p:cNvSpPr txBox="1"/>
          <p:nvPr/>
        </p:nvSpPr>
        <p:spPr>
          <a:xfrm>
            <a:off x="285750" y="73660"/>
            <a:ext cx="3622675" cy="3708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50000">
                      <a:schemeClr val="accent1"/>
                    </a:gs>
                    <a:gs pos="0">
                      <a:srgbClr val="B8F1E0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0800000" scaled="1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lvl="0" algn="just" fontAlgn="auto">
              <a:lnSpc>
                <a:spcPct val="130000"/>
              </a:lnSpc>
              <a:buClrTx/>
              <a:buSzTx/>
              <a:buFontTx/>
            </a:pP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0</a:t>
            </a:r>
            <a:r>
              <a:rPr lang="en-US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3</a:t>
            </a: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. 修改信息</a:t>
            </a:r>
            <a:endParaRPr sz="1400">
              <a:solidFill>
                <a:schemeClr val="bg1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sp>
        <p:nvSpPr>
          <p:cNvPr id="2" name="圆角矩形 1" descr="7b0a202020202262756c6c6574223a20227b5c2263617465676f727949645c223a31303031322c5c2274656d706c61746549645c223a32303233313337337d220a7d0a"/>
          <p:cNvSpPr/>
          <p:nvPr>
            <p:custDataLst>
              <p:tags r:id="rId1"/>
            </p:custDataLst>
          </p:nvPr>
        </p:nvSpPr>
        <p:spPr>
          <a:xfrm>
            <a:off x="792000" y="5186680"/>
            <a:ext cx="7560000" cy="1139190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进入所学项目页面，点击右上角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3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条横线，点击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【个人资料】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查看已经填写的信息，若信息有误（如：学时证明姓名有错字、单位变动、性别填写错误等），点击右上角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【编辑】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，修改信息后点击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【提交】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。</a:t>
            </a: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请准确提交您的信息资料，以便录入学习档案或发放证书。</a:t>
            </a:r>
            <a:endParaRPr lang="zh-CN" altLang="en-US" sz="1400" b="1">
              <a:solidFill>
                <a:schemeClr val="accent5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grpSp>
        <p:nvGrpSpPr>
          <p:cNvPr id="22" name="组合 21"/>
          <p:cNvGrpSpPr/>
          <p:nvPr/>
        </p:nvGrpSpPr>
        <p:grpSpPr>
          <a:xfrm rot="0">
            <a:off x="1068070" y="724535"/>
            <a:ext cx="2272030" cy="4320000"/>
            <a:chOff x="1627" y="1141"/>
            <a:chExt cx="3578" cy="6803"/>
          </a:xfrm>
        </p:grpSpPr>
        <p:pic>
          <p:nvPicPr>
            <p:cNvPr id="5" name="图片 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627" y="1141"/>
              <a:ext cx="3402" cy="6803"/>
            </a:xfrm>
            <a:prstGeom prst="roundRect">
              <a:avLst>
                <a:gd name="adj" fmla="val 8208"/>
              </a:avLst>
            </a:prstGeom>
            <a:ln w="38100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3" name="圆角矩形 2"/>
            <p:cNvSpPr/>
            <p:nvPr>
              <p:custDataLst>
                <p:tags r:id="rId3"/>
              </p:custDataLst>
            </p:nvPr>
          </p:nvSpPr>
          <p:spPr>
            <a:xfrm>
              <a:off x="3637" y="1776"/>
              <a:ext cx="1071" cy="529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pic>
          <p:nvPicPr>
            <p:cNvPr id="10" name="图片 9" descr="点击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9860000">
              <a:off x="4545" y="1527"/>
              <a:ext cx="660" cy="660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 rot="0">
            <a:off x="3491865" y="724535"/>
            <a:ext cx="2160270" cy="4319270"/>
            <a:chOff x="5444" y="1141"/>
            <a:chExt cx="3402" cy="6802"/>
          </a:xfrm>
        </p:grpSpPr>
        <p:pic>
          <p:nvPicPr>
            <p:cNvPr id="12" name="图片 11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5444" y="1141"/>
              <a:ext cx="3402" cy="6803"/>
            </a:xfrm>
            <a:prstGeom prst="roundRect">
              <a:avLst>
                <a:gd name="adj" fmla="val 8208"/>
              </a:avLst>
            </a:prstGeom>
            <a:ln w="38100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4" name="圆角矩形 3"/>
            <p:cNvSpPr/>
            <p:nvPr>
              <p:custDataLst>
                <p:tags r:id="rId7"/>
              </p:custDataLst>
            </p:nvPr>
          </p:nvSpPr>
          <p:spPr>
            <a:xfrm>
              <a:off x="8248" y="1231"/>
              <a:ext cx="559" cy="376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pic>
          <p:nvPicPr>
            <p:cNvPr id="6" name="图片 5" descr="点击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9860000">
              <a:off x="8286" y="1416"/>
              <a:ext cx="499" cy="499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 rot="0">
            <a:off x="5915660" y="724535"/>
            <a:ext cx="2160270" cy="4319270"/>
            <a:chOff x="9042" y="1141"/>
            <a:chExt cx="3402" cy="6802"/>
          </a:xfrm>
        </p:grpSpPr>
        <p:pic>
          <p:nvPicPr>
            <p:cNvPr id="18" name="图片 17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9042" y="1141"/>
              <a:ext cx="3402" cy="6803"/>
            </a:xfrm>
            <a:prstGeom prst="roundRect">
              <a:avLst>
                <a:gd name="adj" fmla="val 8208"/>
              </a:avLst>
            </a:prstGeom>
            <a:ln w="38100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23" name="圆角矩形 22"/>
            <p:cNvSpPr/>
            <p:nvPr>
              <p:custDataLst>
                <p:tags r:id="rId9"/>
              </p:custDataLst>
            </p:nvPr>
          </p:nvSpPr>
          <p:spPr>
            <a:xfrm>
              <a:off x="11818" y="1232"/>
              <a:ext cx="559" cy="376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pic>
          <p:nvPicPr>
            <p:cNvPr id="24" name="图片 23" descr="点击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9860000">
              <a:off x="11856" y="1417"/>
              <a:ext cx="499" cy="4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 descr="7b0a2020202022776f7264617274223a2022220a7d0a"/>
          <p:cNvSpPr txBox="1"/>
          <p:nvPr/>
        </p:nvSpPr>
        <p:spPr>
          <a:xfrm>
            <a:off x="285750" y="73660"/>
            <a:ext cx="3622675" cy="3708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gradFill>
                  <a:gsLst>
                    <a:gs pos="50000">
                      <a:schemeClr val="accent1"/>
                    </a:gs>
                    <a:gs pos="0">
                      <a:srgbClr val="B8F1E0"/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10800000" scaled="1"/>
                </a:gradFill>
              </a14:hiddenFill>
            </a:ext>
          </a:extLst>
        </p:spPr>
        <p:txBody>
          <a:bodyPr wrap="square" rtlCol="0" anchor="t">
            <a:spAutoFit/>
          </a:bodyPr>
          <a:p>
            <a:pPr lvl="0" algn="just" fontAlgn="auto">
              <a:lnSpc>
                <a:spcPct val="130000"/>
              </a:lnSpc>
              <a:buClrTx/>
              <a:buSzTx/>
              <a:buFontTx/>
            </a:pP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0</a:t>
            </a:r>
            <a:r>
              <a:rPr lang="en-US"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4</a:t>
            </a:r>
            <a:r>
              <a:rPr sz="1400">
                <a:solidFill>
                  <a:schemeClr val="bg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. 学习档案</a:t>
            </a:r>
            <a:endParaRPr sz="1400">
              <a:solidFill>
                <a:schemeClr val="bg1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pic>
        <p:nvPicPr>
          <p:cNvPr id="19" name="图片 18"/>
          <p:cNvPicPr/>
          <p:nvPr>
            <p:custDataLst>
              <p:tags r:id="rId1"/>
            </p:custDataLst>
          </p:nvPr>
        </p:nvPicPr>
        <p:blipFill>
          <a:blip r:embed="rId2"/>
          <a:srcRect t="4395"/>
          <a:stretch>
            <a:fillRect/>
          </a:stretch>
        </p:blipFill>
        <p:spPr>
          <a:xfrm>
            <a:off x="3432810" y="1269365"/>
            <a:ext cx="2160270" cy="4320000"/>
          </a:xfrm>
          <a:prstGeom prst="roundRect">
            <a:avLst>
              <a:gd name="adj" fmla="val 8208"/>
            </a:avLst>
          </a:prstGeom>
          <a:ln w="38100">
            <a:solidFill>
              <a:schemeClr val="bg1">
                <a:lumMod val="65000"/>
              </a:schemeClr>
            </a:solidFill>
          </a:ln>
        </p:spPr>
      </p:pic>
      <p:sp>
        <p:nvSpPr>
          <p:cNvPr id="3" name="圆角矩形 2" descr="7b0a202020202262756c6c6574223a20227b5c2263617465676f727949645c223a31303031322c5c2274656d706c61746549645c223a32303233313337337d220a7d0a"/>
          <p:cNvSpPr/>
          <p:nvPr>
            <p:custDataLst>
              <p:tags r:id="rId3"/>
            </p:custDataLst>
          </p:nvPr>
        </p:nvSpPr>
        <p:spPr>
          <a:xfrm>
            <a:off x="5797550" y="2466388"/>
            <a:ext cx="3060000" cy="1925955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indent="0" algn="just" fontAlgn="auto">
              <a:lnSpc>
                <a:spcPct val="130000"/>
              </a:lnSpc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若需要查看各环节具体完成情况，可进入项目后，点击右上角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3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条横线，点击</a:t>
            </a:r>
            <a:r>
              <a:rPr lang="zh-CN" altLang="en-US" sz="1400" b="1">
                <a:solidFill>
                  <a:schemeClr val="accent1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【学习档案】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，查看项目考核各阶段的学习情况。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  <a:p>
            <a:pPr lvl="0" indent="0" algn="just" fontAlgn="auto">
              <a:lnSpc>
                <a:spcPct val="130000"/>
              </a:lnSpc>
              <a:buClrTx/>
              <a:buSzTx/>
              <a:buFontTx/>
            </a:pPr>
            <a:r>
              <a:rPr lang="zh-CN" altLang="en-US" sz="1400" b="1">
                <a:solidFill>
                  <a:schemeClr val="accent5"/>
                </a:solidFill>
                <a:latin typeface="HarmonyOS Sans SC" panose="00000500000000000000" charset="-122"/>
                <a:ea typeface="HarmonyOS Sans SC" panose="00000500000000000000" charset="-122"/>
                <a:sym typeface="+mn-ea"/>
              </a:rPr>
              <a:t>总成绩和总学时每日凌晨更新。</a:t>
            </a:r>
            <a:endParaRPr lang="zh-CN" altLang="en-US" sz="1400" b="1">
              <a:solidFill>
                <a:schemeClr val="accent5"/>
              </a:solidFill>
              <a:latin typeface="HarmonyOS Sans SC" panose="00000500000000000000" charset="-122"/>
              <a:ea typeface="HarmonyOS Sans SC" panose="00000500000000000000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 rot="0">
            <a:off x="1068070" y="1269365"/>
            <a:ext cx="2272030" cy="4320000"/>
            <a:chOff x="1627" y="1141"/>
            <a:chExt cx="3578" cy="6803"/>
          </a:xfrm>
        </p:grpSpPr>
        <p:pic>
          <p:nvPicPr>
            <p:cNvPr id="9" name="图片 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627" y="1141"/>
              <a:ext cx="3402" cy="6803"/>
            </a:xfrm>
            <a:prstGeom prst="roundRect">
              <a:avLst>
                <a:gd name="adj" fmla="val 8208"/>
              </a:avLst>
            </a:prstGeom>
            <a:ln w="38100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11" name="圆角矩形 10"/>
            <p:cNvSpPr/>
            <p:nvPr>
              <p:custDataLst>
                <p:tags r:id="rId5"/>
              </p:custDataLst>
            </p:nvPr>
          </p:nvSpPr>
          <p:spPr>
            <a:xfrm>
              <a:off x="3637" y="2270"/>
              <a:ext cx="1071" cy="529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pic>
          <p:nvPicPr>
            <p:cNvPr id="12" name="图片 11" descr="点击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9860000">
              <a:off x="4545" y="1527"/>
              <a:ext cx="660" cy="66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DIAGRAM_VIRTUALLY_FRAME" val="{&quot;height&quot;:290.25,&quot;left&quot;:85.3,&quot;top&quot;:202.55,&quot;width&quot;:490.25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DIAGRAM_VIRTUALLY_FRAME" val="{&quot;height&quot;:290.25,&quot;left&quot;:85.3,&quot;top&quot;:202.55,&quot;width&quot;:490.25}"/>
</p:tagLst>
</file>

<file path=ppt/tags/tag29.xml><?xml version="1.0" encoding="utf-8"?>
<p:tagLst xmlns:p="http://schemas.openxmlformats.org/presentationml/2006/main">
  <p:tag name="commondata" val="eyJjb3VudCI6OTksImhkaWQiOiI3OGI1MzQ5MWIxZDA2Yjk4NmUxMTYwYWY0M2RlZDFjOCIsInVzZXJDb3VudCI6MTB9"/>
</p:tagLst>
</file>

<file path=ppt/tags/tag3.xml><?xml version="1.0" encoding="utf-8"?>
<p:tagLst xmlns:p="http://schemas.openxmlformats.org/presentationml/2006/main">
  <p:tag name="KSO_WM_DIAGRAM_VIRTUALLY_FRAME" val="{&quot;height&quot;:290.25,&quot;left&quot;:85.3,&quot;top&quot;:202.55,&quot;width&quot;:490.25}"/>
</p:tagLst>
</file>

<file path=ppt/tags/tag4.xml><?xml version="1.0" encoding="utf-8"?>
<p:tagLst xmlns:p="http://schemas.openxmlformats.org/presentationml/2006/main">
  <p:tag name="KSO_WM_DIAGRAM_VIRTUALLY_FRAME" val="{&quot;height&quot;:290.25,&quot;left&quot;:85.3,&quot;top&quot;:202.55,&quot;width&quot;:490.25}"/>
</p:tagLst>
</file>

<file path=ppt/tags/tag5.xml><?xml version="1.0" encoding="utf-8"?>
<p:tagLst xmlns:p="http://schemas.openxmlformats.org/presentationml/2006/main">
  <p:tag name="KSO_WM_DIAGRAM_VIRTUALLY_FRAME" val="{&quot;height&quot;:290.25,&quot;left&quot;:85.3,&quot;top&quot;:202.55,&quot;width&quot;:490.25}"/>
</p:tagLst>
</file>

<file path=ppt/tags/tag6.xml><?xml version="1.0" encoding="utf-8"?>
<p:tagLst xmlns:p="http://schemas.openxmlformats.org/presentationml/2006/main">
  <p:tag name="KSO_WM_DIAGRAM_VIRTUALLY_FRAME" val="{&quot;height&quot;:290.25,&quot;left&quot;:85.3,&quot;top&quot;:202.55,&quot;width&quot;:490.25}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自定义 2343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26856E"/>
      </a:accent1>
      <a:accent2>
        <a:srgbClr val="F4B183"/>
      </a:accent2>
      <a:accent3>
        <a:srgbClr val="78A9B7"/>
      </a:accent3>
      <a:accent4>
        <a:srgbClr val="CCAE83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45">
      <a:majorFont>
        <a:latin typeface="Century Gothic"/>
        <a:ea typeface="思源黑体 CN Bold"/>
        <a:cs typeface=""/>
      </a:majorFont>
      <a:minorFont>
        <a:latin typeface="Century Gothic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1079</Words>
  <Application>WPS 演示</Application>
  <PresentationFormat>宽屏</PresentationFormat>
  <Paragraphs>65</Paragraphs>
  <Slides>11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HarmonyOS Sans SC</vt:lpstr>
      <vt:lpstr>Tahoma</vt:lpstr>
      <vt:lpstr>Century Gothic</vt:lpstr>
      <vt:lpstr>微软雅黑</vt:lpstr>
      <vt:lpstr>Arial Unicode MS</vt:lpstr>
      <vt:lpstr>思源黑体 CN Normal</vt:lpstr>
      <vt:lpstr>黑体</vt:lpstr>
      <vt:lpstr>Calibri</vt:lpstr>
      <vt:lpstr>汉仪雅酷黑简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李培俊</dc:creator>
  <cp:lastModifiedBy>blingbling</cp:lastModifiedBy>
  <cp:revision>388</cp:revision>
  <dcterms:created xsi:type="dcterms:W3CDTF">2020-02-23T09:42:00Z</dcterms:created>
  <dcterms:modified xsi:type="dcterms:W3CDTF">2025-09-25T15:11:26Z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F2DBF7F28E7F4698A1D4448E7A765EF2</vt:lpwstr>
  </property>
  <property fmtid="{D5CDD505-2E9C-101B-9397-08002B2CF9AE}" pid="3" name="KSOProductBuildVer">
    <vt:lpwstr>2052-12.1.0.22529</vt:lpwstr>
  </property>
  <property fmtid="{D5CDD505-2E9C-101B-9397-08002B2CF9AE}" pid="4" name="KSOTemplateUUID">
    <vt:lpwstr>v1.0_mb_hpY+HKiS7kGf2ZXHlLN8EQ==</vt:lpwstr>
  </property>
</Properties>
</file>